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21" r:id="rId3"/>
    <p:sldId id="559" r:id="rId4"/>
    <p:sldId id="523" r:id="rId5"/>
    <p:sldId id="524" r:id="rId6"/>
    <p:sldId id="525" r:id="rId7"/>
    <p:sldId id="572" r:id="rId8"/>
    <p:sldId id="574" r:id="rId9"/>
    <p:sldId id="526" r:id="rId10"/>
    <p:sldId id="573" r:id="rId11"/>
    <p:sldId id="532" r:id="rId12"/>
    <p:sldId id="533" r:id="rId13"/>
    <p:sldId id="534" r:id="rId14"/>
    <p:sldId id="542" r:id="rId15"/>
    <p:sldId id="550" r:id="rId16"/>
    <p:sldId id="551" r:id="rId17"/>
  </p:sldIdLst>
  <p:sldSz cx="12192000" cy="6858000"/>
  <p:notesSz cx="6858000" cy="9144000"/>
  <p:embeddedFontLst>
    <p:embeddedFont>
      <p:font typeface="微软雅黑 Light" panose="020B0502040204020203" charset="-122"/>
      <p:regular r:id="rId23"/>
    </p:embeddedFont>
    <p:embeddedFont>
      <p:font typeface="等线" panose="02010600030101010101" charset="-122"/>
      <p:regular r:id="rId24"/>
    </p:embeddedFont>
    <p:embeddedFont>
      <p:font typeface="方正楷体_GBK" panose="02000000000000000000" pitchFamily="2" charset="-122"/>
      <p:regular r:id="rId25"/>
    </p:embeddedFont>
    <p:embeddedFont>
      <p:font typeface="Bebas" pitchFamily="2" charset="0"/>
      <p:regular r:id="rId26"/>
    </p:embeddedFont>
    <p:embeddedFont>
      <p:font typeface="微软雅黑" panose="020B0503020204020204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73" userDrawn="1">
          <p15:clr>
            <a:srgbClr val="A4A3A4"/>
          </p15:clr>
        </p15:guide>
        <p15:guide id="2" orient="horz" pos="16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129"/>
    <a:srgbClr val="CCA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9" autoAdjust="0"/>
    <p:restoredTop sz="93861" autoAdjust="0"/>
  </p:normalViewPr>
  <p:slideViewPr>
    <p:cSldViewPr snapToGrid="0" showGuides="1">
      <p:cViewPr varScale="1">
        <p:scale>
          <a:sx n="59" d="100"/>
          <a:sy n="59" d="100"/>
        </p:scale>
        <p:origin x="1122" y="48"/>
      </p:cViewPr>
      <p:guideLst>
        <p:guide pos="5473"/>
        <p:guide orient="horz" pos="16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716"/>
    </p:cViewPr>
  </p:sorterViewPr>
  <p:notesViewPr>
    <p:cSldViewPr snapToGrid="0">
      <p:cViewPr varScale="1">
        <p:scale>
          <a:sx n="49" d="100"/>
          <a:sy n="49" d="100"/>
        </p:scale>
        <p:origin x="205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0.xml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E83F9-1317-4DB8-A61E-9896AEB68F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D3926-5DD5-4114-A5D4-1C4F581E65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0D422-066D-411C-A949-2C155C0B47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35399-CEC7-4FE2-A753-1C8AF2B13F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01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-9779" y="-10061"/>
            <a:ext cx="12254088" cy="7387017"/>
            <a:chOff x="-9779" y="-10061"/>
            <a:chExt cx="12254088" cy="7387017"/>
          </a:xfrm>
        </p:grpSpPr>
        <p:pic>
          <p:nvPicPr>
            <p:cNvPr id="25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8289091" cy="5027289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sp>
          <p:nvSpPr>
            <p:cNvPr id="26" name="矩形 25"/>
            <p:cNvSpPr/>
            <p:nvPr/>
          </p:nvSpPr>
          <p:spPr>
            <a:xfrm>
              <a:off x="0" y="755583"/>
              <a:ext cx="12187440" cy="61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27" name="图片 校门"/>
            <p:cNvPicPr>
              <a:picLocks noChangeAspect="1"/>
            </p:cNvPicPr>
            <p:nvPr/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" t="12757" r="3422" b="17866"/>
            <a:stretch>
              <a:fillRect/>
            </a:stretch>
          </p:blipFill>
          <p:spPr>
            <a:xfrm rot="-60000">
              <a:off x="-9779" y="648171"/>
              <a:ext cx="12254088" cy="6315384"/>
            </a:xfrm>
            <a:custGeom>
              <a:avLst/>
              <a:gdLst>
                <a:gd name="connsiteX0" fmla="*/ 4084786 w 12254088"/>
                <a:gd name="connsiteY0" fmla="*/ 1453018 h 6315384"/>
                <a:gd name="connsiteX1" fmla="*/ 2603682 w 12254088"/>
                <a:gd name="connsiteY1" fmla="*/ 1979788 h 6315384"/>
                <a:gd name="connsiteX2" fmla="*/ 2608271 w 12254088"/>
                <a:gd name="connsiteY2" fmla="*/ 1955949 h 6315384"/>
                <a:gd name="connsiteX3" fmla="*/ 636770 w 12254088"/>
                <a:gd name="connsiteY3" fmla="*/ 1576394 h 6315384"/>
                <a:gd name="connsiteX4" fmla="*/ 465782 w 12254088"/>
                <a:gd name="connsiteY4" fmla="*/ 2464546 h 6315384"/>
                <a:gd name="connsiteX5" fmla="*/ 2423504 w 12254088"/>
                <a:gd name="connsiteY5" fmla="*/ 2841447 h 6315384"/>
                <a:gd name="connsiteX6" fmla="*/ 2432276 w 12254088"/>
                <a:gd name="connsiteY6" fmla="*/ 2866113 h 6315384"/>
                <a:gd name="connsiteX7" fmla="*/ 4345372 w 12254088"/>
                <a:gd name="connsiteY7" fmla="*/ 2185701 h 6315384"/>
                <a:gd name="connsiteX8" fmla="*/ 7229571 w 12254088"/>
                <a:gd name="connsiteY8" fmla="*/ 150120 h 6315384"/>
                <a:gd name="connsiteX9" fmla="*/ 5200741 w 12254088"/>
                <a:gd name="connsiteY9" fmla="*/ 986373 h 6315384"/>
                <a:gd name="connsiteX10" fmla="*/ 5280352 w 12254088"/>
                <a:gd name="connsiteY10" fmla="*/ 1179517 h 6315384"/>
                <a:gd name="connsiteX11" fmla="*/ 5147343 w 12254088"/>
                <a:gd name="connsiteY11" fmla="*/ 1229449 h 6315384"/>
                <a:gd name="connsiteX12" fmla="*/ 5397296 w 12254088"/>
                <a:gd name="connsiteY12" fmla="*/ 1895278 h 6315384"/>
                <a:gd name="connsiteX13" fmla="*/ 5801550 w 12254088"/>
                <a:gd name="connsiteY13" fmla="*/ 1743521 h 6315384"/>
                <a:gd name="connsiteX14" fmla="*/ 5657958 w 12254088"/>
                <a:gd name="connsiteY14" fmla="*/ 1361019 h 6315384"/>
                <a:gd name="connsiteX15" fmla="*/ 7427967 w 12254088"/>
                <a:gd name="connsiteY15" fmla="*/ 631447 h 6315384"/>
                <a:gd name="connsiteX16" fmla="*/ 12254088 w 12254088"/>
                <a:gd name="connsiteY16" fmla="*/ 213895 h 6315384"/>
                <a:gd name="connsiteX17" fmla="*/ 12147587 w 12254088"/>
                <a:gd name="connsiteY17" fmla="*/ 6315384 h 6315384"/>
                <a:gd name="connsiteX18" fmla="*/ 0 w 12254088"/>
                <a:gd name="connsiteY18" fmla="*/ 6103347 h 6315384"/>
                <a:gd name="connsiteX19" fmla="*/ 0 w 12254088"/>
                <a:gd name="connsiteY19" fmla="*/ 0 h 63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54088" h="6315384">
                  <a:moveTo>
                    <a:pt x="4084786" y="1453018"/>
                  </a:moveTo>
                  <a:lnTo>
                    <a:pt x="2603682" y="1979788"/>
                  </a:lnTo>
                  <a:lnTo>
                    <a:pt x="2608271" y="1955949"/>
                  </a:lnTo>
                  <a:lnTo>
                    <a:pt x="636770" y="1576394"/>
                  </a:lnTo>
                  <a:lnTo>
                    <a:pt x="465782" y="2464546"/>
                  </a:lnTo>
                  <a:lnTo>
                    <a:pt x="2423504" y="2841447"/>
                  </a:lnTo>
                  <a:lnTo>
                    <a:pt x="2432276" y="2866113"/>
                  </a:lnTo>
                  <a:lnTo>
                    <a:pt x="4345372" y="2185701"/>
                  </a:lnTo>
                  <a:close/>
                  <a:moveTo>
                    <a:pt x="7229571" y="150120"/>
                  </a:moveTo>
                  <a:lnTo>
                    <a:pt x="5200741" y="986373"/>
                  </a:lnTo>
                  <a:lnTo>
                    <a:pt x="5280352" y="1179517"/>
                  </a:lnTo>
                  <a:lnTo>
                    <a:pt x="5147343" y="1229449"/>
                  </a:lnTo>
                  <a:lnTo>
                    <a:pt x="5397296" y="1895278"/>
                  </a:lnTo>
                  <a:lnTo>
                    <a:pt x="5801550" y="1743521"/>
                  </a:lnTo>
                  <a:lnTo>
                    <a:pt x="5657958" y="1361019"/>
                  </a:lnTo>
                  <a:lnTo>
                    <a:pt x="7427967" y="631447"/>
                  </a:lnTo>
                  <a:close/>
                  <a:moveTo>
                    <a:pt x="12254088" y="213895"/>
                  </a:moveTo>
                  <a:lnTo>
                    <a:pt x="12147587" y="6315384"/>
                  </a:lnTo>
                  <a:lnTo>
                    <a:pt x="0" y="61033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8" name="底纹 9"/>
            <p:cNvPicPr>
              <a:picLocks noChangeAspect="1"/>
            </p:cNvPicPr>
            <p:nvPr/>
          </p:nvPicPr>
          <p:blipFill rotWithShape="1">
            <a:blip r:embed="rId4">
              <a:alphaModFix amt="1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10179"/>
            <a:stretch>
              <a:fillRect/>
            </a:stretch>
          </p:blipFill>
          <p:spPr>
            <a:xfrm>
              <a:off x="965" y="0"/>
              <a:ext cx="12190070" cy="685800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-2629" y="755583"/>
              <a:ext cx="12190069" cy="6102417"/>
            </a:xfrm>
            <a:prstGeom prst="rect">
              <a:avLst/>
            </a:prstGeom>
            <a:gradFill flip="none" rotWithShape="1">
              <a:gsLst>
                <a:gs pos="64000">
                  <a:srgbClr val="FFFFFF">
                    <a:alpha val="69000"/>
                  </a:srgbClr>
                </a:gs>
                <a:gs pos="3900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6" r="3195"/>
            <a:stretch>
              <a:fillRect/>
            </a:stretch>
          </p:blipFill>
          <p:spPr>
            <a:xfrm>
              <a:off x="1466850" y="1432930"/>
              <a:ext cx="10723219" cy="5944026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 userDrawn="1"/>
        </p:nvSpPr>
        <p:spPr>
          <a:xfrm>
            <a:off x="9059467" y="204351"/>
            <a:ext cx="291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方正楷体_GBK" panose="02000000000000000000" pitchFamily="2" charset="-122"/>
                <a:ea typeface="方正楷体_GBK" panose="02000000000000000000" pitchFamily="2" charset="-122"/>
                <a:cs typeface="+mn-cs"/>
              </a:rPr>
              <a:t>團結 勤奮 求是 創新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方正楷体_GBK" panose="02000000000000000000" pitchFamily="2" charset="-122"/>
              <a:ea typeface="方正楷体_GBK" panose="02000000000000000000" pitchFamily="2" charset="-122"/>
              <a:cs typeface="+mn-cs"/>
            </a:endParaRPr>
          </a:p>
        </p:txBody>
      </p:sp>
      <p:pic>
        <p:nvPicPr>
          <p:cNvPr id="34" name="图片 33" descr="图片包含 物体&#10;&#10;自动生成的说明"/>
          <p:cNvPicPr>
            <a:picLocks noChangeAspect="1"/>
          </p:cNvPicPr>
          <p:nvPr userDrawn="1"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168252"/>
            <a:ext cx="1722110" cy="44153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67075" y="1501154"/>
            <a:ext cx="5203755" cy="73935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4800" b="0" i="0" u="none" strike="noStrike" kern="1200" cap="none" spc="0" normalizeH="0" baseline="0" dirty="0" smtClean="0">
                <a:ln>
                  <a:noFill/>
                </a:ln>
                <a:pattFill prst="ltUpDiag">
                  <a:fgClr>
                    <a:schemeClr val="tx1">
                      <a:lumMod val="85000"/>
                      <a:lumOff val="15000"/>
                    </a:schemeClr>
                  </a:fgClr>
                  <a:bgClr>
                    <a:schemeClr val="tx1">
                      <a:lumMod val="95000"/>
                      <a:lumOff val="5000"/>
                    </a:schemeClr>
                  </a:bgClr>
                </a:patt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67075" y="2240504"/>
            <a:ext cx="5203755" cy="74076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 smtClean="0">
                <a:ln>
                  <a:noFill/>
                </a:ln>
                <a:pattFill prst="ltUpDiag">
                  <a:fgClr>
                    <a:schemeClr val="accent3"/>
                  </a:fgClr>
                  <a:bgClr>
                    <a:schemeClr val="accent4"/>
                  </a:bgClr>
                </a:patt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667075" y="3127071"/>
            <a:ext cx="5203755" cy="289044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2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48292" y="-10061"/>
            <a:ext cx="12288585" cy="6907130"/>
            <a:chOff x="-48292" y="-10061"/>
            <a:chExt cx="12288585" cy="6907130"/>
          </a:xfrm>
        </p:grpSpPr>
        <p:pic>
          <p:nvPicPr>
            <p:cNvPr id="39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pic>
          <p:nvPicPr>
            <p:cNvPr id="41" name="图片 底纹"/>
            <p:cNvPicPr>
              <a:picLocks noChangeAspect="1"/>
            </p:cNvPicPr>
            <p:nvPr/>
          </p:nvPicPr>
          <p:blipFill rotWithShape="1">
            <a:blip r:embed="rId3">
              <a:alphaModFix amt="1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78084"/>
            <a:stretch>
              <a:fillRect/>
            </a:stretch>
          </p:blipFill>
          <p:spPr>
            <a:xfrm>
              <a:off x="965" y="1"/>
              <a:ext cx="12190070" cy="11303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0" y="853537"/>
              <a:ext cx="12192000" cy="6043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804408"/>
              <a:ext cx="12192000" cy="98258"/>
            </a:xfrm>
            <a:prstGeom prst="rect">
              <a:avLst/>
            </a:prstGeom>
            <a:pattFill prst="lt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0650 w 12288585"/>
                <a:gd name="connsiteY4" fmla="*/ 1479239 h 5739519"/>
                <a:gd name="connsiteX5" fmla="*/ 507059 w 12288585"/>
                <a:gd name="connsiteY5" fmla="*/ 2837401 h 5739519"/>
                <a:gd name="connsiteX6" fmla="*/ 2395977 w 12288585"/>
                <a:gd name="connsiteY6" fmla="*/ 2230449 h 5739519"/>
                <a:gd name="connsiteX7" fmla="*/ 2401377 w 12288585"/>
                <a:gd name="connsiteY7" fmla="*/ 2236463 h 5739519"/>
                <a:gd name="connsiteX8" fmla="*/ 2605345 w 12288585"/>
                <a:gd name="connsiteY8" fmla="*/ 2245028 h 5739519"/>
                <a:gd name="connsiteX9" fmla="*/ 2807828 w 12288585"/>
                <a:gd name="connsiteY9" fmla="*/ 2141350 h 5739519"/>
                <a:gd name="connsiteX10" fmla="*/ 2786603 w 12288585"/>
                <a:gd name="connsiteY10" fmla="*/ 2117713 h 5739519"/>
                <a:gd name="connsiteX11" fmla="*/ 2765415 w 12288585"/>
                <a:gd name="connsiteY11" fmla="*/ 2111740 h 5739519"/>
                <a:gd name="connsiteX12" fmla="*/ 2887893 w 12288585"/>
                <a:gd name="connsiteY12" fmla="*/ 2072385 h 5739519"/>
                <a:gd name="connsiteX13" fmla="*/ 2922700 w 12288585"/>
                <a:gd name="connsiteY13" fmla="*/ 2081062 h 5739519"/>
                <a:gd name="connsiteX14" fmla="*/ 3002304 w 12288585"/>
                <a:gd name="connsiteY14" fmla="*/ 2087962 h 5739519"/>
                <a:gd name="connsiteX15" fmla="*/ 3208284 w 12288585"/>
                <a:gd name="connsiteY15" fmla="*/ 2021433 h 5739519"/>
                <a:gd name="connsiteX16" fmla="*/ 3192670 w 12288585"/>
                <a:gd name="connsiteY16" fmla="*/ 1993866 h 5739519"/>
                <a:gd name="connsiteX17" fmla="*/ 3169865 w 12288585"/>
                <a:gd name="connsiteY17" fmla="*/ 1981781 h 5739519"/>
                <a:gd name="connsiteX18" fmla="*/ 5503828 w 12288585"/>
                <a:gd name="connsiteY18" fmla="*/ 1231825 h 5739519"/>
                <a:gd name="connsiteX19" fmla="*/ 5565699 w 12288585"/>
                <a:gd name="connsiteY19" fmla="*/ 1241857 h 5739519"/>
                <a:gd name="connsiteX20" fmla="*/ 5656307 w 12288585"/>
                <a:gd name="connsiteY20" fmla="*/ 1231687 h 5739519"/>
                <a:gd name="connsiteX21" fmla="*/ 5806105 w 12288585"/>
                <a:gd name="connsiteY21" fmla="*/ 1151901 h 5739519"/>
                <a:gd name="connsiteX22" fmla="*/ 5820702 w 12288585"/>
                <a:gd name="connsiteY22" fmla="*/ 1130007 h 5739519"/>
                <a:gd name="connsiteX23" fmla="*/ 7280910 w 12288585"/>
                <a:gd name="connsiteY23" fmla="*/ 660808 h 5739519"/>
                <a:gd name="connsiteX24" fmla="*/ 7068577 w 12288585"/>
                <a:gd name="connsiteY2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0650" y="1479239"/>
                  </a:lnTo>
                  <a:lnTo>
                    <a:pt x="507059" y="2837401"/>
                  </a:lnTo>
                  <a:lnTo>
                    <a:pt x="2395977" y="2230449"/>
                  </a:lnTo>
                  <a:lnTo>
                    <a:pt x="2401377" y="2236463"/>
                  </a:lnTo>
                  <a:cubicBezTo>
                    <a:pt x="2437915" y="2255422"/>
                    <a:pt x="2516771" y="2259831"/>
                    <a:pt x="2605345" y="2245028"/>
                  </a:cubicBezTo>
                  <a:cubicBezTo>
                    <a:pt x="2723444" y="2225290"/>
                    <a:pt x="2814098" y="2178872"/>
                    <a:pt x="2807828" y="2141350"/>
                  </a:cubicBezTo>
                  <a:cubicBezTo>
                    <a:pt x="2806260" y="2131970"/>
                    <a:pt x="2798783" y="2124033"/>
                    <a:pt x="2786603" y="2117713"/>
                  </a:cubicBezTo>
                  <a:lnTo>
                    <a:pt x="2765415" y="2111740"/>
                  </a:lnTo>
                  <a:lnTo>
                    <a:pt x="2887893" y="2072385"/>
                  </a:lnTo>
                  <a:lnTo>
                    <a:pt x="2922700" y="2081062"/>
                  </a:lnTo>
                  <a:cubicBezTo>
                    <a:pt x="2947134" y="2085037"/>
                    <a:pt x="2974033" y="2087468"/>
                    <a:pt x="3002304" y="2087962"/>
                  </a:cubicBezTo>
                  <a:cubicBezTo>
                    <a:pt x="3115388" y="2089936"/>
                    <a:pt x="3207609" y="2060149"/>
                    <a:pt x="3208284" y="2021433"/>
                  </a:cubicBezTo>
                  <a:cubicBezTo>
                    <a:pt x="3208453" y="2011754"/>
                    <a:pt x="3202885" y="2002434"/>
                    <a:pt x="3192670" y="1993866"/>
                  </a:cubicBezTo>
                  <a:lnTo>
                    <a:pt x="3169865" y="1981781"/>
                  </a:lnTo>
                  <a:lnTo>
                    <a:pt x="5503828" y="1231825"/>
                  </a:lnTo>
                  <a:lnTo>
                    <a:pt x="5565699" y="1241857"/>
                  </a:lnTo>
                  <a:cubicBezTo>
                    <a:pt x="5594447" y="1242454"/>
                    <a:pt x="5625114" y="1239218"/>
                    <a:pt x="5656307" y="1231687"/>
                  </a:cubicBezTo>
                  <a:cubicBezTo>
                    <a:pt x="5718693" y="1216627"/>
                    <a:pt x="5771370" y="1187239"/>
                    <a:pt x="5806105" y="1151901"/>
                  </a:cubicBezTo>
                  <a:lnTo>
                    <a:pt x="5820702" y="1130007"/>
                  </a:lnTo>
                  <a:lnTo>
                    <a:pt x="7280910" y="660808"/>
                  </a:lnTo>
                  <a:lnTo>
                    <a:pt x="7068577" y="0"/>
                  </a:lnTo>
                  <a:close/>
                </a:path>
              </a:pathLst>
            </a:custGeom>
          </p:spPr>
        </p:pic>
        <p:sp>
          <p:nvSpPr>
            <p:cNvPr id="45" name="矩形 44"/>
            <p:cNvSpPr/>
            <p:nvPr userDrawn="1"/>
          </p:nvSpPr>
          <p:spPr>
            <a:xfrm>
              <a:off x="1931" y="931412"/>
              <a:ext cx="12190069" cy="59008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672663" y="249239"/>
            <a:ext cx="0" cy="372156"/>
          </a:xfrm>
          <a:prstGeom prst="line">
            <a:avLst/>
          </a:prstGeom>
          <a:ln w="2222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38" y="196234"/>
            <a:ext cx="1684939" cy="432000"/>
          </a:xfrm>
          <a:prstGeom prst="rect">
            <a:avLst/>
          </a:prstGeom>
        </p:spPr>
      </p:pic>
      <p:sp>
        <p:nvSpPr>
          <p:cNvPr id="48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1850" y="221499"/>
            <a:ext cx="5203755" cy="523220"/>
          </a:xfrm>
        </p:spPr>
        <p:txBody>
          <a:bodyPr lIns="0" anchor="t" anchorCtr="0">
            <a:noAutofit/>
          </a:bodyPr>
          <a:lstStyle>
            <a:lvl1pPr marL="0" indent="0">
              <a:buFontTx/>
              <a:buNone/>
              <a:defRPr kumimoji="0" lang="zh-CN" altLang="en-US" sz="2800" b="1" i="0" u="none" strike="noStrike" kern="1200" cap="none" spc="30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4"/>
          </p:nvPr>
        </p:nvSpPr>
        <p:spPr>
          <a:xfrm>
            <a:off x="1368725" y="2723262"/>
            <a:ext cx="3743441" cy="2357398"/>
          </a:xfrm>
          <a:custGeom>
            <a:avLst/>
            <a:gdLst>
              <a:gd name="connsiteX0" fmla="*/ 0 w 3743441"/>
              <a:gd name="connsiteY0" fmla="*/ 0 h 2357398"/>
              <a:gd name="connsiteX1" fmla="*/ 3743441 w 3743441"/>
              <a:gd name="connsiteY1" fmla="*/ 0 h 2357398"/>
              <a:gd name="connsiteX2" fmla="*/ 3743441 w 3743441"/>
              <a:gd name="connsiteY2" fmla="*/ 2357398 h 2357398"/>
              <a:gd name="connsiteX3" fmla="*/ 0 w 3743441"/>
              <a:gd name="connsiteY3" fmla="*/ 2357398 h 235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3441" h="2357398">
                <a:moveTo>
                  <a:pt x="0" y="0"/>
                </a:moveTo>
                <a:lnTo>
                  <a:pt x="3743441" y="0"/>
                </a:lnTo>
                <a:lnTo>
                  <a:pt x="3743441" y="2357398"/>
                </a:lnTo>
                <a:lnTo>
                  <a:pt x="0" y="23573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3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48292" y="-10061"/>
            <a:ext cx="12288585" cy="6907130"/>
            <a:chOff x="-48292" y="-10061"/>
            <a:chExt cx="12288585" cy="6907130"/>
          </a:xfrm>
        </p:grpSpPr>
        <p:pic>
          <p:nvPicPr>
            <p:cNvPr id="39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pic>
          <p:nvPicPr>
            <p:cNvPr id="41" name="图片 底纹"/>
            <p:cNvPicPr>
              <a:picLocks noChangeAspect="1"/>
            </p:cNvPicPr>
            <p:nvPr/>
          </p:nvPicPr>
          <p:blipFill rotWithShape="1">
            <a:blip r:embed="rId3">
              <a:alphaModFix amt="1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78084"/>
            <a:stretch>
              <a:fillRect/>
            </a:stretch>
          </p:blipFill>
          <p:spPr>
            <a:xfrm>
              <a:off x="965" y="1"/>
              <a:ext cx="12190070" cy="11303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0" y="853537"/>
              <a:ext cx="12192000" cy="6043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804408"/>
              <a:ext cx="12192000" cy="98258"/>
            </a:xfrm>
            <a:prstGeom prst="rect">
              <a:avLst/>
            </a:prstGeom>
            <a:pattFill prst="lt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0650 w 12288585"/>
                <a:gd name="connsiteY4" fmla="*/ 1479239 h 5739519"/>
                <a:gd name="connsiteX5" fmla="*/ 507059 w 12288585"/>
                <a:gd name="connsiteY5" fmla="*/ 2837401 h 5739519"/>
                <a:gd name="connsiteX6" fmla="*/ 2395977 w 12288585"/>
                <a:gd name="connsiteY6" fmla="*/ 2230449 h 5739519"/>
                <a:gd name="connsiteX7" fmla="*/ 2401377 w 12288585"/>
                <a:gd name="connsiteY7" fmla="*/ 2236463 h 5739519"/>
                <a:gd name="connsiteX8" fmla="*/ 2605345 w 12288585"/>
                <a:gd name="connsiteY8" fmla="*/ 2245028 h 5739519"/>
                <a:gd name="connsiteX9" fmla="*/ 2807828 w 12288585"/>
                <a:gd name="connsiteY9" fmla="*/ 2141350 h 5739519"/>
                <a:gd name="connsiteX10" fmla="*/ 2786603 w 12288585"/>
                <a:gd name="connsiteY10" fmla="*/ 2117713 h 5739519"/>
                <a:gd name="connsiteX11" fmla="*/ 2765415 w 12288585"/>
                <a:gd name="connsiteY11" fmla="*/ 2111740 h 5739519"/>
                <a:gd name="connsiteX12" fmla="*/ 2887893 w 12288585"/>
                <a:gd name="connsiteY12" fmla="*/ 2072385 h 5739519"/>
                <a:gd name="connsiteX13" fmla="*/ 2922700 w 12288585"/>
                <a:gd name="connsiteY13" fmla="*/ 2081062 h 5739519"/>
                <a:gd name="connsiteX14" fmla="*/ 3002304 w 12288585"/>
                <a:gd name="connsiteY14" fmla="*/ 2087962 h 5739519"/>
                <a:gd name="connsiteX15" fmla="*/ 3208284 w 12288585"/>
                <a:gd name="connsiteY15" fmla="*/ 2021433 h 5739519"/>
                <a:gd name="connsiteX16" fmla="*/ 3192670 w 12288585"/>
                <a:gd name="connsiteY16" fmla="*/ 1993866 h 5739519"/>
                <a:gd name="connsiteX17" fmla="*/ 3169865 w 12288585"/>
                <a:gd name="connsiteY17" fmla="*/ 1981781 h 5739519"/>
                <a:gd name="connsiteX18" fmla="*/ 5503828 w 12288585"/>
                <a:gd name="connsiteY18" fmla="*/ 1231825 h 5739519"/>
                <a:gd name="connsiteX19" fmla="*/ 5565699 w 12288585"/>
                <a:gd name="connsiteY19" fmla="*/ 1241857 h 5739519"/>
                <a:gd name="connsiteX20" fmla="*/ 5656307 w 12288585"/>
                <a:gd name="connsiteY20" fmla="*/ 1231687 h 5739519"/>
                <a:gd name="connsiteX21" fmla="*/ 5806105 w 12288585"/>
                <a:gd name="connsiteY21" fmla="*/ 1151901 h 5739519"/>
                <a:gd name="connsiteX22" fmla="*/ 5820702 w 12288585"/>
                <a:gd name="connsiteY22" fmla="*/ 1130007 h 5739519"/>
                <a:gd name="connsiteX23" fmla="*/ 7280910 w 12288585"/>
                <a:gd name="connsiteY23" fmla="*/ 660808 h 5739519"/>
                <a:gd name="connsiteX24" fmla="*/ 7068577 w 12288585"/>
                <a:gd name="connsiteY2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0650" y="1479239"/>
                  </a:lnTo>
                  <a:lnTo>
                    <a:pt x="507059" y="2837401"/>
                  </a:lnTo>
                  <a:lnTo>
                    <a:pt x="2395977" y="2230449"/>
                  </a:lnTo>
                  <a:lnTo>
                    <a:pt x="2401377" y="2236463"/>
                  </a:lnTo>
                  <a:cubicBezTo>
                    <a:pt x="2437915" y="2255422"/>
                    <a:pt x="2516771" y="2259831"/>
                    <a:pt x="2605345" y="2245028"/>
                  </a:cubicBezTo>
                  <a:cubicBezTo>
                    <a:pt x="2723444" y="2225290"/>
                    <a:pt x="2814098" y="2178872"/>
                    <a:pt x="2807828" y="2141350"/>
                  </a:cubicBezTo>
                  <a:cubicBezTo>
                    <a:pt x="2806260" y="2131970"/>
                    <a:pt x="2798783" y="2124033"/>
                    <a:pt x="2786603" y="2117713"/>
                  </a:cubicBezTo>
                  <a:lnTo>
                    <a:pt x="2765415" y="2111740"/>
                  </a:lnTo>
                  <a:lnTo>
                    <a:pt x="2887893" y="2072385"/>
                  </a:lnTo>
                  <a:lnTo>
                    <a:pt x="2922700" y="2081062"/>
                  </a:lnTo>
                  <a:cubicBezTo>
                    <a:pt x="2947134" y="2085037"/>
                    <a:pt x="2974033" y="2087468"/>
                    <a:pt x="3002304" y="2087962"/>
                  </a:cubicBezTo>
                  <a:cubicBezTo>
                    <a:pt x="3115388" y="2089936"/>
                    <a:pt x="3207609" y="2060149"/>
                    <a:pt x="3208284" y="2021433"/>
                  </a:cubicBezTo>
                  <a:cubicBezTo>
                    <a:pt x="3208453" y="2011754"/>
                    <a:pt x="3202885" y="2002434"/>
                    <a:pt x="3192670" y="1993866"/>
                  </a:cubicBezTo>
                  <a:lnTo>
                    <a:pt x="3169865" y="1981781"/>
                  </a:lnTo>
                  <a:lnTo>
                    <a:pt x="5503828" y="1231825"/>
                  </a:lnTo>
                  <a:lnTo>
                    <a:pt x="5565699" y="1241857"/>
                  </a:lnTo>
                  <a:cubicBezTo>
                    <a:pt x="5594447" y="1242454"/>
                    <a:pt x="5625114" y="1239218"/>
                    <a:pt x="5656307" y="1231687"/>
                  </a:cubicBezTo>
                  <a:cubicBezTo>
                    <a:pt x="5718693" y="1216627"/>
                    <a:pt x="5771370" y="1187239"/>
                    <a:pt x="5806105" y="1151901"/>
                  </a:cubicBezTo>
                  <a:lnTo>
                    <a:pt x="5820702" y="1130007"/>
                  </a:lnTo>
                  <a:lnTo>
                    <a:pt x="7280910" y="660808"/>
                  </a:lnTo>
                  <a:lnTo>
                    <a:pt x="7068577" y="0"/>
                  </a:lnTo>
                  <a:close/>
                </a:path>
              </a:pathLst>
            </a:custGeom>
          </p:spPr>
        </p:pic>
        <p:sp>
          <p:nvSpPr>
            <p:cNvPr id="45" name="矩形 44"/>
            <p:cNvSpPr/>
            <p:nvPr userDrawn="1"/>
          </p:nvSpPr>
          <p:spPr>
            <a:xfrm>
              <a:off x="1931" y="931412"/>
              <a:ext cx="12190069" cy="59008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672663" y="249239"/>
            <a:ext cx="0" cy="372156"/>
          </a:xfrm>
          <a:prstGeom prst="line">
            <a:avLst/>
          </a:prstGeom>
          <a:ln w="2222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38" y="196234"/>
            <a:ext cx="1684939" cy="432000"/>
          </a:xfrm>
          <a:prstGeom prst="rect">
            <a:avLst/>
          </a:prstGeom>
        </p:spPr>
      </p:pic>
      <p:sp>
        <p:nvSpPr>
          <p:cNvPr id="48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1850" y="221499"/>
            <a:ext cx="5203755" cy="523220"/>
          </a:xfrm>
        </p:spPr>
        <p:txBody>
          <a:bodyPr lIns="0" anchor="t" anchorCtr="0">
            <a:noAutofit/>
          </a:bodyPr>
          <a:lstStyle>
            <a:lvl1pPr marL="0" indent="0">
              <a:buFontTx/>
              <a:buNone/>
              <a:defRPr kumimoji="0" lang="zh-CN" altLang="en-US" sz="2800" b="1" i="0" u="none" strike="noStrike" kern="1200" cap="none" spc="30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0" name="图片占位符 49"/>
          <p:cNvSpPr>
            <a:spLocks noGrp="1"/>
          </p:cNvSpPr>
          <p:nvPr>
            <p:ph type="pic" sz="quarter" idx="14"/>
          </p:nvPr>
        </p:nvSpPr>
        <p:spPr>
          <a:xfrm>
            <a:off x="1211636" y="1803722"/>
            <a:ext cx="2452914" cy="1899936"/>
          </a:xfrm>
          <a:custGeom>
            <a:avLst/>
            <a:gdLst>
              <a:gd name="connsiteX0" fmla="*/ 0 w 2452914"/>
              <a:gd name="connsiteY0" fmla="*/ 0 h 1899936"/>
              <a:gd name="connsiteX1" fmla="*/ 2452914 w 2452914"/>
              <a:gd name="connsiteY1" fmla="*/ 0 h 1899936"/>
              <a:gd name="connsiteX2" fmla="*/ 2452914 w 2452914"/>
              <a:gd name="connsiteY2" fmla="*/ 1899936 h 1899936"/>
              <a:gd name="connsiteX3" fmla="*/ 0 w 2452914"/>
              <a:gd name="connsiteY3" fmla="*/ 1899936 h 189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2914" h="1899936">
                <a:moveTo>
                  <a:pt x="0" y="0"/>
                </a:moveTo>
                <a:lnTo>
                  <a:pt x="2452914" y="0"/>
                </a:lnTo>
                <a:lnTo>
                  <a:pt x="2452914" y="1899936"/>
                </a:lnTo>
                <a:lnTo>
                  <a:pt x="0" y="1899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1" name="图片占位符 50"/>
          <p:cNvSpPr>
            <a:spLocks noGrp="1"/>
          </p:cNvSpPr>
          <p:nvPr>
            <p:ph type="pic" sz="quarter" idx="15"/>
          </p:nvPr>
        </p:nvSpPr>
        <p:spPr>
          <a:xfrm>
            <a:off x="3650241" y="3678114"/>
            <a:ext cx="2452914" cy="1899936"/>
          </a:xfrm>
          <a:custGeom>
            <a:avLst/>
            <a:gdLst>
              <a:gd name="connsiteX0" fmla="*/ 0 w 2452914"/>
              <a:gd name="connsiteY0" fmla="*/ 0 h 1899936"/>
              <a:gd name="connsiteX1" fmla="*/ 2452914 w 2452914"/>
              <a:gd name="connsiteY1" fmla="*/ 0 h 1899936"/>
              <a:gd name="connsiteX2" fmla="*/ 2452914 w 2452914"/>
              <a:gd name="connsiteY2" fmla="*/ 1899936 h 1899936"/>
              <a:gd name="connsiteX3" fmla="*/ 0 w 2452914"/>
              <a:gd name="connsiteY3" fmla="*/ 1899936 h 189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2914" h="1899936">
                <a:moveTo>
                  <a:pt x="0" y="0"/>
                </a:moveTo>
                <a:lnTo>
                  <a:pt x="2452914" y="0"/>
                </a:lnTo>
                <a:lnTo>
                  <a:pt x="2452914" y="1899936"/>
                </a:lnTo>
                <a:lnTo>
                  <a:pt x="0" y="1899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2" name="图片占位符 51"/>
          <p:cNvSpPr>
            <a:spLocks noGrp="1"/>
          </p:cNvSpPr>
          <p:nvPr>
            <p:ph type="pic" sz="quarter" idx="16"/>
          </p:nvPr>
        </p:nvSpPr>
        <p:spPr>
          <a:xfrm>
            <a:off x="6088846" y="1803722"/>
            <a:ext cx="2452914" cy="1899936"/>
          </a:xfrm>
          <a:custGeom>
            <a:avLst/>
            <a:gdLst>
              <a:gd name="connsiteX0" fmla="*/ 0 w 2452914"/>
              <a:gd name="connsiteY0" fmla="*/ 0 h 1899936"/>
              <a:gd name="connsiteX1" fmla="*/ 2452914 w 2452914"/>
              <a:gd name="connsiteY1" fmla="*/ 0 h 1899936"/>
              <a:gd name="connsiteX2" fmla="*/ 2452914 w 2452914"/>
              <a:gd name="connsiteY2" fmla="*/ 1899936 h 1899936"/>
              <a:gd name="connsiteX3" fmla="*/ 0 w 2452914"/>
              <a:gd name="connsiteY3" fmla="*/ 1899936 h 189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2914" h="1899936">
                <a:moveTo>
                  <a:pt x="0" y="0"/>
                </a:moveTo>
                <a:lnTo>
                  <a:pt x="2452914" y="0"/>
                </a:lnTo>
                <a:lnTo>
                  <a:pt x="2452914" y="1899936"/>
                </a:lnTo>
                <a:lnTo>
                  <a:pt x="0" y="1899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3" name="图片占位符 52"/>
          <p:cNvSpPr>
            <a:spLocks noGrp="1"/>
          </p:cNvSpPr>
          <p:nvPr>
            <p:ph type="pic" sz="quarter" idx="17"/>
          </p:nvPr>
        </p:nvSpPr>
        <p:spPr>
          <a:xfrm>
            <a:off x="8527451" y="3678114"/>
            <a:ext cx="2452914" cy="1899936"/>
          </a:xfrm>
          <a:custGeom>
            <a:avLst/>
            <a:gdLst>
              <a:gd name="connsiteX0" fmla="*/ 0 w 2452914"/>
              <a:gd name="connsiteY0" fmla="*/ 0 h 1899936"/>
              <a:gd name="connsiteX1" fmla="*/ 2452914 w 2452914"/>
              <a:gd name="connsiteY1" fmla="*/ 0 h 1899936"/>
              <a:gd name="connsiteX2" fmla="*/ 2452914 w 2452914"/>
              <a:gd name="connsiteY2" fmla="*/ 1899936 h 1899936"/>
              <a:gd name="connsiteX3" fmla="*/ 0 w 2452914"/>
              <a:gd name="connsiteY3" fmla="*/ 1899936 h 189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2914" h="1899936">
                <a:moveTo>
                  <a:pt x="0" y="0"/>
                </a:moveTo>
                <a:lnTo>
                  <a:pt x="2452914" y="0"/>
                </a:lnTo>
                <a:lnTo>
                  <a:pt x="2452914" y="1899936"/>
                </a:lnTo>
                <a:lnTo>
                  <a:pt x="0" y="1899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4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48292" y="-10061"/>
            <a:ext cx="12288585" cy="6907130"/>
            <a:chOff x="-48292" y="-10061"/>
            <a:chExt cx="12288585" cy="6907130"/>
          </a:xfrm>
        </p:grpSpPr>
        <p:pic>
          <p:nvPicPr>
            <p:cNvPr id="39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pic>
          <p:nvPicPr>
            <p:cNvPr id="41" name="图片 底纹"/>
            <p:cNvPicPr>
              <a:picLocks noChangeAspect="1"/>
            </p:cNvPicPr>
            <p:nvPr/>
          </p:nvPicPr>
          <p:blipFill rotWithShape="1">
            <a:blip r:embed="rId3">
              <a:alphaModFix amt="1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78084"/>
            <a:stretch>
              <a:fillRect/>
            </a:stretch>
          </p:blipFill>
          <p:spPr>
            <a:xfrm>
              <a:off x="965" y="1"/>
              <a:ext cx="12190070" cy="11303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0" y="853537"/>
              <a:ext cx="12192000" cy="6043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804408"/>
              <a:ext cx="12192000" cy="98258"/>
            </a:xfrm>
            <a:prstGeom prst="rect">
              <a:avLst/>
            </a:prstGeom>
            <a:pattFill prst="lt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0650 w 12288585"/>
                <a:gd name="connsiteY4" fmla="*/ 1479239 h 5739519"/>
                <a:gd name="connsiteX5" fmla="*/ 507059 w 12288585"/>
                <a:gd name="connsiteY5" fmla="*/ 2837401 h 5739519"/>
                <a:gd name="connsiteX6" fmla="*/ 2395977 w 12288585"/>
                <a:gd name="connsiteY6" fmla="*/ 2230449 h 5739519"/>
                <a:gd name="connsiteX7" fmla="*/ 2401377 w 12288585"/>
                <a:gd name="connsiteY7" fmla="*/ 2236463 h 5739519"/>
                <a:gd name="connsiteX8" fmla="*/ 2605345 w 12288585"/>
                <a:gd name="connsiteY8" fmla="*/ 2245028 h 5739519"/>
                <a:gd name="connsiteX9" fmla="*/ 2807828 w 12288585"/>
                <a:gd name="connsiteY9" fmla="*/ 2141350 h 5739519"/>
                <a:gd name="connsiteX10" fmla="*/ 2786603 w 12288585"/>
                <a:gd name="connsiteY10" fmla="*/ 2117713 h 5739519"/>
                <a:gd name="connsiteX11" fmla="*/ 2765415 w 12288585"/>
                <a:gd name="connsiteY11" fmla="*/ 2111740 h 5739519"/>
                <a:gd name="connsiteX12" fmla="*/ 2887893 w 12288585"/>
                <a:gd name="connsiteY12" fmla="*/ 2072385 h 5739519"/>
                <a:gd name="connsiteX13" fmla="*/ 2922700 w 12288585"/>
                <a:gd name="connsiteY13" fmla="*/ 2081062 h 5739519"/>
                <a:gd name="connsiteX14" fmla="*/ 3002304 w 12288585"/>
                <a:gd name="connsiteY14" fmla="*/ 2087962 h 5739519"/>
                <a:gd name="connsiteX15" fmla="*/ 3208284 w 12288585"/>
                <a:gd name="connsiteY15" fmla="*/ 2021433 h 5739519"/>
                <a:gd name="connsiteX16" fmla="*/ 3192670 w 12288585"/>
                <a:gd name="connsiteY16" fmla="*/ 1993866 h 5739519"/>
                <a:gd name="connsiteX17" fmla="*/ 3169865 w 12288585"/>
                <a:gd name="connsiteY17" fmla="*/ 1981781 h 5739519"/>
                <a:gd name="connsiteX18" fmla="*/ 5503828 w 12288585"/>
                <a:gd name="connsiteY18" fmla="*/ 1231825 h 5739519"/>
                <a:gd name="connsiteX19" fmla="*/ 5565699 w 12288585"/>
                <a:gd name="connsiteY19" fmla="*/ 1241857 h 5739519"/>
                <a:gd name="connsiteX20" fmla="*/ 5656307 w 12288585"/>
                <a:gd name="connsiteY20" fmla="*/ 1231687 h 5739519"/>
                <a:gd name="connsiteX21" fmla="*/ 5806105 w 12288585"/>
                <a:gd name="connsiteY21" fmla="*/ 1151901 h 5739519"/>
                <a:gd name="connsiteX22" fmla="*/ 5820702 w 12288585"/>
                <a:gd name="connsiteY22" fmla="*/ 1130007 h 5739519"/>
                <a:gd name="connsiteX23" fmla="*/ 7280910 w 12288585"/>
                <a:gd name="connsiteY23" fmla="*/ 660808 h 5739519"/>
                <a:gd name="connsiteX24" fmla="*/ 7068577 w 12288585"/>
                <a:gd name="connsiteY2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0650" y="1479239"/>
                  </a:lnTo>
                  <a:lnTo>
                    <a:pt x="507059" y="2837401"/>
                  </a:lnTo>
                  <a:lnTo>
                    <a:pt x="2395977" y="2230449"/>
                  </a:lnTo>
                  <a:lnTo>
                    <a:pt x="2401377" y="2236463"/>
                  </a:lnTo>
                  <a:cubicBezTo>
                    <a:pt x="2437915" y="2255422"/>
                    <a:pt x="2516771" y="2259831"/>
                    <a:pt x="2605345" y="2245028"/>
                  </a:cubicBezTo>
                  <a:cubicBezTo>
                    <a:pt x="2723444" y="2225290"/>
                    <a:pt x="2814098" y="2178872"/>
                    <a:pt x="2807828" y="2141350"/>
                  </a:cubicBezTo>
                  <a:cubicBezTo>
                    <a:pt x="2806260" y="2131970"/>
                    <a:pt x="2798783" y="2124033"/>
                    <a:pt x="2786603" y="2117713"/>
                  </a:cubicBezTo>
                  <a:lnTo>
                    <a:pt x="2765415" y="2111740"/>
                  </a:lnTo>
                  <a:lnTo>
                    <a:pt x="2887893" y="2072385"/>
                  </a:lnTo>
                  <a:lnTo>
                    <a:pt x="2922700" y="2081062"/>
                  </a:lnTo>
                  <a:cubicBezTo>
                    <a:pt x="2947134" y="2085037"/>
                    <a:pt x="2974033" y="2087468"/>
                    <a:pt x="3002304" y="2087962"/>
                  </a:cubicBezTo>
                  <a:cubicBezTo>
                    <a:pt x="3115388" y="2089936"/>
                    <a:pt x="3207609" y="2060149"/>
                    <a:pt x="3208284" y="2021433"/>
                  </a:cubicBezTo>
                  <a:cubicBezTo>
                    <a:pt x="3208453" y="2011754"/>
                    <a:pt x="3202885" y="2002434"/>
                    <a:pt x="3192670" y="1993866"/>
                  </a:cubicBezTo>
                  <a:lnTo>
                    <a:pt x="3169865" y="1981781"/>
                  </a:lnTo>
                  <a:lnTo>
                    <a:pt x="5503828" y="1231825"/>
                  </a:lnTo>
                  <a:lnTo>
                    <a:pt x="5565699" y="1241857"/>
                  </a:lnTo>
                  <a:cubicBezTo>
                    <a:pt x="5594447" y="1242454"/>
                    <a:pt x="5625114" y="1239218"/>
                    <a:pt x="5656307" y="1231687"/>
                  </a:cubicBezTo>
                  <a:cubicBezTo>
                    <a:pt x="5718693" y="1216627"/>
                    <a:pt x="5771370" y="1187239"/>
                    <a:pt x="5806105" y="1151901"/>
                  </a:cubicBezTo>
                  <a:lnTo>
                    <a:pt x="5820702" y="1130007"/>
                  </a:lnTo>
                  <a:lnTo>
                    <a:pt x="7280910" y="660808"/>
                  </a:lnTo>
                  <a:lnTo>
                    <a:pt x="7068577" y="0"/>
                  </a:lnTo>
                  <a:close/>
                </a:path>
              </a:pathLst>
            </a:custGeom>
          </p:spPr>
        </p:pic>
        <p:sp>
          <p:nvSpPr>
            <p:cNvPr id="45" name="矩形 44"/>
            <p:cNvSpPr/>
            <p:nvPr userDrawn="1"/>
          </p:nvSpPr>
          <p:spPr>
            <a:xfrm>
              <a:off x="1931" y="931412"/>
              <a:ext cx="12190069" cy="59008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672663" y="249239"/>
            <a:ext cx="0" cy="372156"/>
          </a:xfrm>
          <a:prstGeom prst="line">
            <a:avLst/>
          </a:prstGeom>
          <a:ln w="2222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38" y="196234"/>
            <a:ext cx="1684939" cy="432000"/>
          </a:xfrm>
          <a:prstGeom prst="rect">
            <a:avLst/>
          </a:prstGeom>
        </p:spPr>
      </p:pic>
      <p:sp>
        <p:nvSpPr>
          <p:cNvPr id="48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1850" y="221499"/>
            <a:ext cx="5203755" cy="523220"/>
          </a:xfrm>
        </p:spPr>
        <p:txBody>
          <a:bodyPr lIns="0" anchor="t" anchorCtr="0">
            <a:noAutofit/>
          </a:bodyPr>
          <a:lstStyle>
            <a:lvl1pPr marL="0" indent="0">
              <a:buFontTx/>
              <a:buNone/>
              <a:defRPr kumimoji="0" lang="zh-CN" altLang="en-US" sz="2800" b="1" i="0" u="none" strike="noStrike" kern="1200" cap="none" spc="30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9" name="矩形: 圆角 18"/>
          <p:cNvSpPr/>
          <p:nvPr userDrawn="1"/>
        </p:nvSpPr>
        <p:spPr>
          <a:xfrm>
            <a:off x="658149" y="1478646"/>
            <a:ext cx="10860751" cy="4387850"/>
          </a:xfrm>
          <a:prstGeom prst="roundRect">
            <a:avLst>
              <a:gd name="adj" fmla="val 549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241300" algn="ctr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4"/>
          </p:nvPr>
        </p:nvSpPr>
        <p:spPr>
          <a:xfrm>
            <a:off x="675233" y="1498825"/>
            <a:ext cx="10841537" cy="2504395"/>
          </a:xfrm>
          <a:custGeom>
            <a:avLst/>
            <a:gdLst>
              <a:gd name="connsiteX0" fmla="*/ 0 w 10841537"/>
              <a:gd name="connsiteY0" fmla="*/ 0 h 2504395"/>
              <a:gd name="connsiteX1" fmla="*/ 10841537 w 10841537"/>
              <a:gd name="connsiteY1" fmla="*/ 0 h 2504395"/>
              <a:gd name="connsiteX2" fmla="*/ 10841537 w 10841537"/>
              <a:gd name="connsiteY2" fmla="*/ 2504395 h 2504395"/>
              <a:gd name="connsiteX3" fmla="*/ 0 w 10841537"/>
              <a:gd name="connsiteY3" fmla="*/ 2504395 h 250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1537" h="2504395">
                <a:moveTo>
                  <a:pt x="0" y="0"/>
                </a:moveTo>
                <a:lnTo>
                  <a:pt x="10841537" y="0"/>
                </a:lnTo>
                <a:lnTo>
                  <a:pt x="10841537" y="2504395"/>
                </a:lnTo>
                <a:lnTo>
                  <a:pt x="0" y="2504395"/>
                </a:lnTo>
                <a:close/>
              </a:path>
            </a:pathLst>
          </a:custGeom>
          <a:ln w="12700">
            <a:solidFill>
              <a:schemeClr val="tx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01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 userDrawn="1"/>
        </p:nvGrpSpPr>
        <p:grpSpPr>
          <a:xfrm>
            <a:off x="-9779" y="-10061"/>
            <a:ext cx="12254088" cy="7387017"/>
            <a:chOff x="-9779" y="-10061"/>
            <a:chExt cx="12254088" cy="7387017"/>
          </a:xfrm>
        </p:grpSpPr>
        <p:pic>
          <p:nvPicPr>
            <p:cNvPr id="23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8289091" cy="5027289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sp>
          <p:nvSpPr>
            <p:cNvPr id="24" name="矩形 23"/>
            <p:cNvSpPr/>
            <p:nvPr/>
          </p:nvSpPr>
          <p:spPr>
            <a:xfrm>
              <a:off x="0" y="755583"/>
              <a:ext cx="12187440" cy="6118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25" name="图片 校门"/>
            <p:cNvPicPr>
              <a:picLocks noChangeAspect="1"/>
            </p:cNvPicPr>
            <p:nvPr/>
          </p:nvPicPr>
          <p:blipFill rotWithShape="1">
            <a:blip r:embed="rId3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" t="12757" r="3422" b="17866"/>
            <a:stretch>
              <a:fillRect/>
            </a:stretch>
          </p:blipFill>
          <p:spPr>
            <a:xfrm rot="-60000">
              <a:off x="-9779" y="648171"/>
              <a:ext cx="12254088" cy="6315384"/>
            </a:xfrm>
            <a:custGeom>
              <a:avLst/>
              <a:gdLst>
                <a:gd name="connsiteX0" fmla="*/ 4084786 w 12254088"/>
                <a:gd name="connsiteY0" fmla="*/ 1453018 h 6315384"/>
                <a:gd name="connsiteX1" fmla="*/ 2603682 w 12254088"/>
                <a:gd name="connsiteY1" fmla="*/ 1979788 h 6315384"/>
                <a:gd name="connsiteX2" fmla="*/ 2608271 w 12254088"/>
                <a:gd name="connsiteY2" fmla="*/ 1955949 h 6315384"/>
                <a:gd name="connsiteX3" fmla="*/ 636770 w 12254088"/>
                <a:gd name="connsiteY3" fmla="*/ 1576394 h 6315384"/>
                <a:gd name="connsiteX4" fmla="*/ 465782 w 12254088"/>
                <a:gd name="connsiteY4" fmla="*/ 2464546 h 6315384"/>
                <a:gd name="connsiteX5" fmla="*/ 2423504 w 12254088"/>
                <a:gd name="connsiteY5" fmla="*/ 2841447 h 6315384"/>
                <a:gd name="connsiteX6" fmla="*/ 2432276 w 12254088"/>
                <a:gd name="connsiteY6" fmla="*/ 2866113 h 6315384"/>
                <a:gd name="connsiteX7" fmla="*/ 4345372 w 12254088"/>
                <a:gd name="connsiteY7" fmla="*/ 2185701 h 6315384"/>
                <a:gd name="connsiteX8" fmla="*/ 7229571 w 12254088"/>
                <a:gd name="connsiteY8" fmla="*/ 150120 h 6315384"/>
                <a:gd name="connsiteX9" fmla="*/ 5200741 w 12254088"/>
                <a:gd name="connsiteY9" fmla="*/ 986373 h 6315384"/>
                <a:gd name="connsiteX10" fmla="*/ 5280352 w 12254088"/>
                <a:gd name="connsiteY10" fmla="*/ 1179517 h 6315384"/>
                <a:gd name="connsiteX11" fmla="*/ 5147343 w 12254088"/>
                <a:gd name="connsiteY11" fmla="*/ 1229449 h 6315384"/>
                <a:gd name="connsiteX12" fmla="*/ 5397296 w 12254088"/>
                <a:gd name="connsiteY12" fmla="*/ 1895278 h 6315384"/>
                <a:gd name="connsiteX13" fmla="*/ 5801550 w 12254088"/>
                <a:gd name="connsiteY13" fmla="*/ 1743521 h 6315384"/>
                <a:gd name="connsiteX14" fmla="*/ 5657958 w 12254088"/>
                <a:gd name="connsiteY14" fmla="*/ 1361019 h 6315384"/>
                <a:gd name="connsiteX15" fmla="*/ 7427967 w 12254088"/>
                <a:gd name="connsiteY15" fmla="*/ 631447 h 6315384"/>
                <a:gd name="connsiteX16" fmla="*/ 12254088 w 12254088"/>
                <a:gd name="connsiteY16" fmla="*/ 213895 h 6315384"/>
                <a:gd name="connsiteX17" fmla="*/ 12147587 w 12254088"/>
                <a:gd name="connsiteY17" fmla="*/ 6315384 h 6315384"/>
                <a:gd name="connsiteX18" fmla="*/ 0 w 12254088"/>
                <a:gd name="connsiteY18" fmla="*/ 6103347 h 6315384"/>
                <a:gd name="connsiteX19" fmla="*/ 0 w 12254088"/>
                <a:gd name="connsiteY19" fmla="*/ 0 h 63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54088" h="6315384">
                  <a:moveTo>
                    <a:pt x="4084786" y="1453018"/>
                  </a:moveTo>
                  <a:lnTo>
                    <a:pt x="2603682" y="1979788"/>
                  </a:lnTo>
                  <a:lnTo>
                    <a:pt x="2608271" y="1955949"/>
                  </a:lnTo>
                  <a:lnTo>
                    <a:pt x="636770" y="1576394"/>
                  </a:lnTo>
                  <a:lnTo>
                    <a:pt x="465782" y="2464546"/>
                  </a:lnTo>
                  <a:lnTo>
                    <a:pt x="2423504" y="2841447"/>
                  </a:lnTo>
                  <a:lnTo>
                    <a:pt x="2432276" y="2866113"/>
                  </a:lnTo>
                  <a:lnTo>
                    <a:pt x="4345372" y="2185701"/>
                  </a:lnTo>
                  <a:close/>
                  <a:moveTo>
                    <a:pt x="7229571" y="150120"/>
                  </a:moveTo>
                  <a:lnTo>
                    <a:pt x="5200741" y="986373"/>
                  </a:lnTo>
                  <a:lnTo>
                    <a:pt x="5280352" y="1179517"/>
                  </a:lnTo>
                  <a:lnTo>
                    <a:pt x="5147343" y="1229449"/>
                  </a:lnTo>
                  <a:lnTo>
                    <a:pt x="5397296" y="1895278"/>
                  </a:lnTo>
                  <a:lnTo>
                    <a:pt x="5801550" y="1743521"/>
                  </a:lnTo>
                  <a:lnTo>
                    <a:pt x="5657958" y="1361019"/>
                  </a:lnTo>
                  <a:lnTo>
                    <a:pt x="7427967" y="631447"/>
                  </a:lnTo>
                  <a:close/>
                  <a:moveTo>
                    <a:pt x="12254088" y="213895"/>
                  </a:moveTo>
                  <a:lnTo>
                    <a:pt x="12147587" y="6315384"/>
                  </a:lnTo>
                  <a:lnTo>
                    <a:pt x="0" y="6103347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6" name="底纹 9"/>
            <p:cNvPicPr>
              <a:picLocks noChangeAspect="1"/>
            </p:cNvPicPr>
            <p:nvPr/>
          </p:nvPicPr>
          <p:blipFill rotWithShape="1">
            <a:blip r:embed="rId4">
              <a:alphaModFix amt="1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10179"/>
            <a:stretch>
              <a:fillRect/>
            </a:stretch>
          </p:blipFill>
          <p:spPr>
            <a:xfrm>
              <a:off x="965" y="0"/>
              <a:ext cx="12190070" cy="685800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-2629" y="755583"/>
              <a:ext cx="12190069" cy="6102417"/>
            </a:xfrm>
            <a:prstGeom prst="rect">
              <a:avLst/>
            </a:prstGeom>
            <a:gradFill flip="none" rotWithShape="1">
              <a:gsLst>
                <a:gs pos="64000">
                  <a:srgbClr val="FFFFFF">
                    <a:alpha val="69000"/>
                  </a:srgbClr>
                </a:gs>
                <a:gs pos="3900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6" r="3195"/>
            <a:stretch>
              <a:fillRect/>
            </a:stretch>
          </p:blipFill>
          <p:spPr>
            <a:xfrm>
              <a:off x="1466850" y="1432930"/>
              <a:ext cx="10723219" cy="5944026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 userDrawn="1"/>
        </p:nvSpPr>
        <p:spPr>
          <a:xfrm>
            <a:off x="9059467" y="204351"/>
            <a:ext cx="291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方正楷体_GBK" panose="02000000000000000000" pitchFamily="2" charset="-122"/>
                <a:ea typeface="方正楷体_GBK" panose="02000000000000000000" pitchFamily="2" charset="-122"/>
                <a:cs typeface="+mn-cs"/>
              </a:rPr>
              <a:t>團結 勤奮 求是 創新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方正楷体_GBK" panose="02000000000000000000" pitchFamily="2" charset="-122"/>
              <a:ea typeface="方正楷体_GBK" panose="02000000000000000000" pitchFamily="2" charset="-122"/>
              <a:cs typeface="+mn-cs"/>
            </a:endParaRPr>
          </a:p>
        </p:txBody>
      </p:sp>
      <p:pic>
        <p:nvPicPr>
          <p:cNvPr id="30" name="图片 29" descr="图片包含 物体&#10;&#10;自动生成的说明"/>
          <p:cNvPicPr>
            <a:picLocks noChangeAspect="1"/>
          </p:cNvPicPr>
          <p:nvPr userDrawn="1"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168252"/>
            <a:ext cx="1722110" cy="441530"/>
          </a:xfrm>
          <a:prstGeom prst="rect">
            <a:avLst/>
          </a:prstGeom>
        </p:spPr>
      </p:pic>
      <p:sp>
        <p:nvSpPr>
          <p:cNvPr id="1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666884" y="3119267"/>
            <a:ext cx="5203755" cy="401734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20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1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66884" y="1945245"/>
            <a:ext cx="7605805" cy="1200329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7200" b="1" i="0" u="none" strike="noStrike" kern="1200" cap="none" spc="0" normalizeH="0" baseline="0" dirty="0">
                <a:ln>
                  <a:noFill/>
                </a:ln>
                <a:pattFill prst="ltUpDiag">
                  <a:fgClr>
                    <a:schemeClr val="tx2">
                      <a:lumMod val="75000"/>
                    </a:schemeClr>
                  </a:fgClr>
                  <a:bgClr>
                    <a:schemeClr val="tx2"/>
                  </a:bgClr>
                </a:patt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-15989" y="-11766"/>
            <a:ext cx="12223979" cy="6869766"/>
            <a:chOff x="-15989" y="-11766"/>
            <a:chExt cx="12223979" cy="6869766"/>
          </a:xfrm>
        </p:grpSpPr>
        <p:pic>
          <p:nvPicPr>
            <p:cNvPr id="19" name="图片 校门"/>
            <p:cNvPicPr>
              <a:picLocks noChangeAspect="1"/>
            </p:cNvPicPr>
            <p:nvPr/>
          </p:nvPicPr>
          <p:blipFill rotWithShape="1">
            <a:blip r:embed="rId2">
              <a:alphaModFix amt="25000"/>
            </a:blip>
            <a:srcRect t="21704"/>
            <a:stretch>
              <a:fillRect/>
            </a:stretch>
          </p:blipFill>
          <p:spPr>
            <a:xfrm>
              <a:off x="-15989" y="-11766"/>
              <a:ext cx="12223979" cy="639017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-15989" y="-10062"/>
              <a:ext cx="12207989" cy="6868062"/>
            </a:xfrm>
            <a:prstGeom prst="rect">
              <a:avLst/>
            </a:prstGeom>
            <a:gradFill flip="none" rotWithShape="1">
              <a:gsLst>
                <a:gs pos="58500">
                  <a:schemeClr val="accent3">
                    <a:alpha val="26000"/>
                  </a:schemeClr>
                </a:gs>
                <a:gs pos="17000">
                  <a:schemeClr val="accent3">
                    <a:alpha val="72000"/>
                  </a:schemeClr>
                </a:gs>
                <a:gs pos="100000">
                  <a:schemeClr val="accent4"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渐变阴影"/>
            <p:cNvPicPr>
              <a:picLocks noChangeAspect="1"/>
            </p:cNvPicPr>
            <p:nvPr/>
          </p:nvPicPr>
          <p:blipFill rotWithShape="1">
            <a:blip r:embed="rId3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</p:grpSp>
      <p:grpSp>
        <p:nvGrpSpPr>
          <p:cNvPr id="31" name="组合 30"/>
          <p:cNvGrpSpPr/>
          <p:nvPr userDrawn="1"/>
        </p:nvGrpSpPr>
        <p:grpSpPr>
          <a:xfrm>
            <a:off x="-29719" y="2352552"/>
            <a:ext cx="12241762" cy="4947241"/>
            <a:chOff x="-29719" y="2352552"/>
            <a:chExt cx="12241762" cy="4947241"/>
          </a:xfrm>
        </p:grpSpPr>
        <p:sp>
          <p:nvSpPr>
            <p:cNvPr id="32" name="任意多边形: 形状 31"/>
            <p:cNvSpPr/>
            <p:nvPr/>
          </p:nvSpPr>
          <p:spPr>
            <a:xfrm>
              <a:off x="-12700" y="2352552"/>
              <a:ext cx="12204700" cy="3844953"/>
            </a:xfrm>
            <a:custGeom>
              <a:avLst/>
              <a:gdLst>
                <a:gd name="connsiteX0" fmla="*/ 12204700 w 12204700"/>
                <a:gd name="connsiteY0" fmla="*/ 0 h 3844953"/>
                <a:gd name="connsiteX1" fmla="*/ 12204700 w 12204700"/>
                <a:gd name="connsiteY1" fmla="*/ 2670735 h 3844953"/>
                <a:gd name="connsiteX2" fmla="*/ 10911089 w 12204700"/>
                <a:gd name="connsiteY2" fmla="*/ 2984646 h 3844953"/>
                <a:gd name="connsiteX3" fmla="*/ 2405049 w 12204700"/>
                <a:gd name="connsiteY3" fmla="*/ 3844953 h 3844953"/>
                <a:gd name="connsiteX4" fmla="*/ 1032040 w 12204700"/>
                <a:gd name="connsiteY4" fmla="*/ 3824170 h 3844953"/>
                <a:gd name="connsiteX5" fmla="*/ 0 w 12204700"/>
                <a:gd name="connsiteY5" fmla="*/ 3777085 h 3844953"/>
                <a:gd name="connsiteX6" fmla="*/ 0 w 12204700"/>
                <a:gd name="connsiteY6" fmla="*/ 3661764 h 3844953"/>
                <a:gd name="connsiteX7" fmla="*/ 419314 w 12204700"/>
                <a:gd name="connsiteY7" fmla="*/ 3645579 h 3844953"/>
                <a:gd name="connsiteX8" fmla="*/ 2370445 w 12204700"/>
                <a:gd name="connsiteY8" fmla="*/ 3474460 h 3844953"/>
                <a:gd name="connsiteX9" fmla="*/ 11857058 w 12204700"/>
                <a:gd name="connsiteY9" fmla="*/ 247647 h 384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04700" h="3844953">
                  <a:moveTo>
                    <a:pt x="12204700" y="0"/>
                  </a:moveTo>
                  <a:lnTo>
                    <a:pt x="12204700" y="2670735"/>
                  </a:lnTo>
                  <a:lnTo>
                    <a:pt x="10911089" y="2984646"/>
                  </a:lnTo>
                  <a:cubicBezTo>
                    <a:pt x="8382556" y="3533304"/>
                    <a:pt x="5484921" y="3844953"/>
                    <a:pt x="2405049" y="3844953"/>
                  </a:cubicBezTo>
                  <a:cubicBezTo>
                    <a:pt x="1943070" y="3844953"/>
                    <a:pt x="1485189" y="3837942"/>
                    <a:pt x="1032040" y="3824170"/>
                  </a:cubicBezTo>
                  <a:lnTo>
                    <a:pt x="0" y="3777085"/>
                  </a:lnTo>
                  <a:lnTo>
                    <a:pt x="0" y="3661764"/>
                  </a:lnTo>
                  <a:lnTo>
                    <a:pt x="419314" y="3645579"/>
                  </a:lnTo>
                  <a:cubicBezTo>
                    <a:pt x="1058156" y="3613087"/>
                    <a:pt x="1709628" y="3556455"/>
                    <a:pt x="2370445" y="3474460"/>
                  </a:cubicBezTo>
                  <a:cubicBezTo>
                    <a:pt x="6129768" y="3008001"/>
                    <a:pt x="9479796" y="1809035"/>
                    <a:pt x="11857058" y="247647"/>
                  </a:cubicBezTo>
                  <a:close/>
                </a:path>
              </a:pathLst>
            </a:custGeom>
            <a:gradFill>
              <a:gsLst>
                <a:gs pos="100000">
                  <a:schemeClr val="tx2">
                    <a:lumMod val="60000"/>
                    <a:lumOff val="40000"/>
                  </a:schemeClr>
                </a:gs>
                <a:gs pos="47000">
                  <a:schemeClr val="tx2"/>
                </a:gs>
              </a:gsLst>
              <a:lin ang="16200000" scaled="1"/>
            </a:gra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 flipH="1">
              <a:off x="0" y="3954436"/>
              <a:ext cx="12206514" cy="2903565"/>
            </a:xfrm>
            <a:custGeom>
              <a:avLst/>
              <a:gdLst>
                <a:gd name="connsiteX0" fmla="*/ 0 w 12206514"/>
                <a:gd name="connsiteY0" fmla="*/ 0 h 2903565"/>
                <a:gd name="connsiteX1" fmla="*/ 0 w 12206514"/>
                <a:gd name="connsiteY1" fmla="*/ 2903565 h 2903565"/>
                <a:gd name="connsiteX2" fmla="*/ 12206514 w 12206514"/>
                <a:gd name="connsiteY2" fmla="*/ 2903565 h 2903565"/>
                <a:gd name="connsiteX3" fmla="*/ 12206514 w 12206514"/>
                <a:gd name="connsiteY3" fmla="*/ 1945226 h 2903565"/>
                <a:gd name="connsiteX4" fmla="*/ 12118271 w 12206514"/>
                <a:gd name="connsiteY4" fmla="*/ 1956262 h 2903565"/>
                <a:gd name="connsiteX5" fmla="*/ 8806331 w 12206514"/>
                <a:gd name="connsiteY5" fmla="*/ 2019389 h 2903565"/>
                <a:gd name="connsiteX6" fmla="*/ 113979 w 12206514"/>
                <a:gd name="connsiteY6" fmla="*/ 64137 h 29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514" h="2903565">
                  <a:moveTo>
                    <a:pt x="0" y="0"/>
                  </a:moveTo>
                  <a:lnTo>
                    <a:pt x="0" y="2903565"/>
                  </a:lnTo>
                  <a:lnTo>
                    <a:pt x="12206514" y="2903565"/>
                  </a:lnTo>
                  <a:lnTo>
                    <a:pt x="12206514" y="1945226"/>
                  </a:lnTo>
                  <a:lnTo>
                    <a:pt x="12118271" y="1956262"/>
                  </a:lnTo>
                  <a:cubicBezTo>
                    <a:pt x="11072571" y="2074366"/>
                    <a:pt x="9976201" y="2108138"/>
                    <a:pt x="8806331" y="2019389"/>
                  </a:cubicBezTo>
                  <a:cubicBezTo>
                    <a:pt x="6215904" y="1822873"/>
                    <a:pt x="2328649" y="1258970"/>
                    <a:pt x="113979" y="641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 rot="248988" flipH="1">
              <a:off x="-29719" y="5420256"/>
              <a:ext cx="12241762" cy="1879537"/>
            </a:xfrm>
            <a:custGeom>
              <a:avLst/>
              <a:gdLst>
                <a:gd name="connsiteX0" fmla="*/ 72189 w 12241762"/>
                <a:gd name="connsiteY0" fmla="*/ 0 h 1879537"/>
                <a:gd name="connsiteX1" fmla="*/ 0 w 12241762"/>
                <a:gd name="connsiteY1" fmla="*/ 994956 h 1879537"/>
                <a:gd name="connsiteX2" fmla="*/ 12191933 w 12241762"/>
                <a:gd name="connsiteY2" fmla="*/ 1879537 h 1879537"/>
                <a:gd name="connsiteX3" fmla="*/ 12241762 w 12241762"/>
                <a:gd name="connsiteY3" fmla="*/ 1192754 h 1879537"/>
                <a:gd name="connsiteX4" fmla="*/ 11959329 w 12241762"/>
                <a:gd name="connsiteY4" fmla="*/ 1227427 h 1879537"/>
                <a:gd name="connsiteX5" fmla="*/ 7246585 w 12241762"/>
                <a:gd name="connsiteY5" fmla="*/ 1228661 h 1879537"/>
                <a:gd name="connsiteX6" fmla="*/ 470103 w 12241762"/>
                <a:gd name="connsiteY6" fmla="*/ 133874 h 18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762" h="1879537">
                  <a:moveTo>
                    <a:pt x="72189" y="0"/>
                  </a:moveTo>
                  <a:lnTo>
                    <a:pt x="0" y="994956"/>
                  </a:lnTo>
                  <a:lnTo>
                    <a:pt x="12191933" y="1879537"/>
                  </a:lnTo>
                  <a:lnTo>
                    <a:pt x="12241762" y="1192754"/>
                  </a:lnTo>
                  <a:lnTo>
                    <a:pt x="11959329" y="1227427"/>
                  </a:lnTo>
                  <a:cubicBezTo>
                    <a:pt x="10486458" y="1389111"/>
                    <a:pt x="8900199" y="1374994"/>
                    <a:pt x="7246585" y="1228661"/>
                  </a:cubicBezTo>
                  <a:cubicBezTo>
                    <a:pt x="5262249" y="1053061"/>
                    <a:pt x="2576982" y="791737"/>
                    <a:pt x="470103" y="133874"/>
                  </a:cubicBezTo>
                  <a:close/>
                </a:path>
              </a:pathLst>
            </a:custGeom>
            <a:pattFill prst="ltUpDiag">
              <a:fgClr>
                <a:schemeClr val="bg1"/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innerShdw blurRad="444500" dist="508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9059467" y="204351"/>
            <a:ext cx="291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_GBK" panose="02000000000000000000" pitchFamily="2" charset="-122"/>
                <a:ea typeface="方正楷体_GBK" panose="02000000000000000000" pitchFamily="2" charset="-122"/>
              </a:rPr>
              <a:t>團結 勤奮 求是 創新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楷体_GBK" panose="02000000000000000000" pitchFamily="2" charset="-122"/>
              <a:ea typeface="方正楷体_GBK" panose="02000000000000000000" pitchFamily="2" charset="-122"/>
            </a:endParaRPr>
          </a:p>
        </p:txBody>
      </p:sp>
      <p:pic>
        <p:nvPicPr>
          <p:cNvPr id="38" name="图片 37" descr="图片包含 物体&#10;&#10;自动生成的说明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168252"/>
            <a:ext cx="1722110" cy="44153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67075" y="1501154"/>
            <a:ext cx="5203755" cy="73935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67075" y="2240504"/>
            <a:ext cx="5203755" cy="74076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667075" y="3127071"/>
            <a:ext cx="5203755" cy="289044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-15989" y="-11766"/>
            <a:ext cx="12223979" cy="6869766"/>
            <a:chOff x="-15989" y="-11766"/>
            <a:chExt cx="12223979" cy="6869766"/>
          </a:xfrm>
        </p:grpSpPr>
        <p:pic>
          <p:nvPicPr>
            <p:cNvPr id="25" name="图片 校门"/>
            <p:cNvPicPr>
              <a:picLocks noChangeAspect="1"/>
            </p:cNvPicPr>
            <p:nvPr/>
          </p:nvPicPr>
          <p:blipFill rotWithShape="1">
            <a:blip r:embed="rId2">
              <a:alphaModFix amt="25000"/>
            </a:blip>
            <a:srcRect t="21704"/>
            <a:stretch>
              <a:fillRect/>
            </a:stretch>
          </p:blipFill>
          <p:spPr>
            <a:xfrm>
              <a:off x="-15989" y="-11766"/>
              <a:ext cx="12223979" cy="6390175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-15989" y="-10062"/>
              <a:ext cx="12207989" cy="6868062"/>
            </a:xfrm>
            <a:prstGeom prst="rect">
              <a:avLst/>
            </a:prstGeom>
            <a:gradFill flip="none" rotWithShape="1">
              <a:gsLst>
                <a:gs pos="58500">
                  <a:schemeClr val="accent3">
                    <a:alpha val="26000"/>
                  </a:schemeClr>
                </a:gs>
                <a:gs pos="17000">
                  <a:schemeClr val="accent3">
                    <a:alpha val="72000"/>
                  </a:schemeClr>
                </a:gs>
                <a:gs pos="100000">
                  <a:schemeClr val="accent4"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7" name="图片 渐变阴影"/>
            <p:cNvPicPr>
              <a:picLocks noChangeAspect="1"/>
            </p:cNvPicPr>
            <p:nvPr/>
          </p:nvPicPr>
          <p:blipFill rotWithShape="1">
            <a:blip r:embed="rId3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</p:grpSp>
      <p:grpSp>
        <p:nvGrpSpPr>
          <p:cNvPr id="28" name="组合 27"/>
          <p:cNvGrpSpPr/>
          <p:nvPr userDrawn="1"/>
        </p:nvGrpSpPr>
        <p:grpSpPr>
          <a:xfrm>
            <a:off x="0" y="2437248"/>
            <a:ext cx="12227702" cy="4420752"/>
            <a:chOff x="0" y="2437248"/>
            <a:chExt cx="12227702" cy="4420752"/>
          </a:xfrm>
        </p:grpSpPr>
        <p:sp>
          <p:nvSpPr>
            <p:cNvPr id="29" name="任意多边形: 形状 28"/>
            <p:cNvSpPr/>
            <p:nvPr/>
          </p:nvSpPr>
          <p:spPr>
            <a:xfrm rot="180000">
              <a:off x="35533" y="2437248"/>
              <a:ext cx="12192169" cy="2639003"/>
            </a:xfrm>
            <a:custGeom>
              <a:avLst/>
              <a:gdLst>
                <a:gd name="connsiteX0" fmla="*/ 12100083 w 12192169"/>
                <a:gd name="connsiteY0" fmla="*/ 0 h 2639003"/>
                <a:gd name="connsiteX1" fmla="*/ 12192169 w 12192169"/>
                <a:gd name="connsiteY1" fmla="*/ 1757105 h 2639003"/>
                <a:gd name="connsiteX2" fmla="*/ 10855242 w 12192169"/>
                <a:gd name="connsiteY2" fmla="*/ 1998602 h 2639003"/>
                <a:gd name="connsiteX3" fmla="*/ 2349202 w 12192169"/>
                <a:gd name="connsiteY3" fmla="*/ 2639003 h 2639003"/>
                <a:gd name="connsiteX4" fmla="*/ 976193 w 12192169"/>
                <a:gd name="connsiteY4" fmla="*/ 2623532 h 2639003"/>
                <a:gd name="connsiteX5" fmla="*/ 9727 w 12192169"/>
                <a:gd name="connsiteY5" fmla="*/ 2590709 h 2639003"/>
                <a:gd name="connsiteX6" fmla="*/ 0 w 12192169"/>
                <a:gd name="connsiteY6" fmla="*/ 2405099 h 2639003"/>
                <a:gd name="connsiteX7" fmla="*/ 11171 w 12192169"/>
                <a:gd name="connsiteY7" fmla="*/ 2405502 h 2639003"/>
                <a:gd name="connsiteX8" fmla="*/ 194281 w 12192169"/>
                <a:gd name="connsiteY8" fmla="*/ 2412565 h 2639003"/>
                <a:gd name="connsiteX9" fmla="*/ 12053506 w 12192169"/>
                <a:gd name="connsiteY9" fmla="*/ 43376 h 263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169" h="2639003">
                  <a:moveTo>
                    <a:pt x="12100083" y="0"/>
                  </a:moveTo>
                  <a:lnTo>
                    <a:pt x="12192169" y="1757105"/>
                  </a:lnTo>
                  <a:lnTo>
                    <a:pt x="10855242" y="1998602"/>
                  </a:lnTo>
                  <a:cubicBezTo>
                    <a:pt x="8326709" y="2407016"/>
                    <a:pt x="5429073" y="2639003"/>
                    <a:pt x="2349202" y="2639003"/>
                  </a:cubicBezTo>
                  <a:cubicBezTo>
                    <a:pt x="1887223" y="2639003"/>
                    <a:pt x="1429341" y="2633784"/>
                    <a:pt x="976193" y="2623532"/>
                  </a:cubicBezTo>
                  <a:lnTo>
                    <a:pt x="9727" y="2590709"/>
                  </a:lnTo>
                  <a:lnTo>
                    <a:pt x="0" y="2405099"/>
                  </a:lnTo>
                  <a:lnTo>
                    <a:pt x="11171" y="2405502"/>
                  </a:lnTo>
                  <a:cubicBezTo>
                    <a:pt x="67914" y="2407624"/>
                    <a:pt x="128870" y="2409975"/>
                    <a:pt x="194281" y="2412565"/>
                  </a:cubicBezTo>
                  <a:cubicBezTo>
                    <a:pt x="3325593" y="2536564"/>
                    <a:pt x="9551653" y="1873183"/>
                    <a:pt x="12053506" y="433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 flipH="1">
              <a:off x="0" y="3590472"/>
              <a:ext cx="12175067" cy="3267528"/>
            </a:xfrm>
            <a:custGeom>
              <a:avLst/>
              <a:gdLst>
                <a:gd name="connsiteX0" fmla="*/ 0 w 12175067"/>
                <a:gd name="connsiteY0" fmla="*/ 0 h 3267528"/>
                <a:gd name="connsiteX1" fmla="*/ 0 w 12175067"/>
                <a:gd name="connsiteY1" fmla="*/ 3267528 h 3267528"/>
                <a:gd name="connsiteX2" fmla="*/ 12175067 w 12175067"/>
                <a:gd name="connsiteY2" fmla="*/ 3267528 h 3267528"/>
                <a:gd name="connsiteX3" fmla="*/ 12175067 w 12175067"/>
                <a:gd name="connsiteY3" fmla="*/ 797959 h 3267528"/>
                <a:gd name="connsiteX4" fmla="*/ 11907776 w 12175067"/>
                <a:gd name="connsiteY4" fmla="*/ 849594 h 3267528"/>
                <a:gd name="connsiteX5" fmla="*/ 7581984 w 12175067"/>
                <a:gd name="connsiteY5" fmla="*/ 1153493 h 3267528"/>
                <a:gd name="connsiteX6" fmla="*/ 390511 w 12175067"/>
                <a:gd name="connsiteY6" fmla="*/ 151478 h 326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75067" h="3267528">
                  <a:moveTo>
                    <a:pt x="0" y="0"/>
                  </a:moveTo>
                  <a:lnTo>
                    <a:pt x="0" y="3267528"/>
                  </a:lnTo>
                  <a:lnTo>
                    <a:pt x="12175067" y="3267528"/>
                  </a:lnTo>
                  <a:lnTo>
                    <a:pt x="12175067" y="797959"/>
                  </a:lnTo>
                  <a:lnTo>
                    <a:pt x="11907776" y="849594"/>
                  </a:lnTo>
                  <a:cubicBezTo>
                    <a:pt x="10567411" y="1090726"/>
                    <a:pt x="9152541" y="1153493"/>
                    <a:pt x="7581984" y="1153493"/>
                  </a:cubicBezTo>
                  <a:cubicBezTo>
                    <a:pt x="5011982" y="1153493"/>
                    <a:pt x="2442351" y="900292"/>
                    <a:pt x="390511" y="1514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9059467" y="204351"/>
            <a:ext cx="291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_GBK" panose="02000000000000000000" pitchFamily="2" charset="-122"/>
                <a:ea typeface="方正楷体_GBK" panose="02000000000000000000" pitchFamily="2" charset="-122"/>
              </a:rPr>
              <a:t>團結 勤奮 求是 創新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楷体_GBK" panose="02000000000000000000" pitchFamily="2" charset="-122"/>
              <a:ea typeface="方正楷体_GBK" panose="02000000000000000000" pitchFamily="2" charset="-122"/>
            </a:endParaRPr>
          </a:p>
        </p:txBody>
      </p:sp>
      <p:pic>
        <p:nvPicPr>
          <p:cNvPr id="34" name="图片 33" descr="图片包含 物体&#10;&#10;自动生成的说明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168252"/>
            <a:ext cx="1722110" cy="44153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494123" y="1501154"/>
            <a:ext cx="5203755" cy="739350"/>
          </a:xfr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3494123" y="2240504"/>
            <a:ext cx="5203755" cy="740765"/>
          </a:xfr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3494123" y="3127071"/>
            <a:ext cx="5203755" cy="289044"/>
          </a:xfrm>
        </p:spPr>
        <p:txBody>
          <a:bodyPr lIns="0" anchor="t" anchorCtr="1">
            <a:noAutofit/>
          </a:bodyPr>
          <a:lstStyle>
            <a:lvl1pPr marL="0" indent="0">
              <a:buFontTx/>
              <a:buNone/>
              <a:defRPr kumimoji="0" lang="zh-CN" alt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3441610" y="5198329"/>
            <a:ext cx="2758084" cy="369332"/>
          </a:xfrm>
          <a:noFill/>
        </p:spPr>
        <p:txBody>
          <a:bodyPr wrap="square" rtlCol="0" anchor="ctr" anchorCtr="1">
            <a:spAutoFit/>
          </a:bodyPr>
          <a:lstStyle>
            <a:lvl1pPr marL="0" indent="0">
              <a:buFontTx/>
              <a:buNone/>
              <a:defRPr lang="zh-CN" altLang="en-US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文本占位符 21"/>
          <p:cNvSpPr>
            <a:spLocks noGrp="1"/>
          </p:cNvSpPr>
          <p:nvPr>
            <p:ph type="body" sz="quarter" idx="17" hasCustomPrompt="1"/>
          </p:nvPr>
        </p:nvSpPr>
        <p:spPr>
          <a:xfrm>
            <a:off x="5690879" y="5198329"/>
            <a:ext cx="2758084" cy="369332"/>
          </a:xfrm>
          <a:noFill/>
        </p:spPr>
        <p:txBody>
          <a:bodyPr wrap="square" rtlCol="0" anchor="ctr" anchorCtr="1">
            <a:spAutoFit/>
          </a:bodyPr>
          <a:lstStyle>
            <a:lvl1pPr marL="0" indent="0">
              <a:buFontTx/>
              <a:buNone/>
              <a:defRPr lang="zh-CN" altLang="en-US" sz="20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7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3437644" y="5714200"/>
            <a:ext cx="2758084" cy="341632"/>
          </a:xfrm>
          <a:noFill/>
        </p:spPr>
        <p:txBody>
          <a:bodyPr wrap="square" rtlCol="0" anchor="ctr" anchorCtr="1">
            <a:spAutoFit/>
          </a:bodyPr>
          <a:lstStyle>
            <a:lvl1pPr marL="0" indent="0">
              <a:buFontTx/>
              <a:buNone/>
              <a:defRPr lang="zh-CN" altLang="en-US" sz="1800" dirty="0"/>
            </a:lvl1pPr>
          </a:lstStyle>
          <a:p>
            <a:pPr marL="0" lvl="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21"/>
          <p:cNvSpPr>
            <a:spLocks noGrp="1"/>
          </p:cNvSpPr>
          <p:nvPr>
            <p:ph type="body" sz="quarter" idx="19" hasCustomPrompt="1"/>
          </p:nvPr>
        </p:nvSpPr>
        <p:spPr>
          <a:xfrm>
            <a:off x="5686913" y="5714200"/>
            <a:ext cx="2758084" cy="341632"/>
          </a:xfrm>
          <a:noFill/>
        </p:spPr>
        <p:txBody>
          <a:bodyPr vert="horz" wrap="square" lIns="91440" tIns="45720" rIns="91440" bIns="45720" rtlCol="0" anchor="ctr" anchorCtr="1">
            <a:spAutoFit/>
          </a:bodyPr>
          <a:lstStyle>
            <a:lvl1pPr marL="0" indent="0">
              <a:buNone/>
              <a:defRPr lang="zh-CN" altLang="en-US" sz="1800" dirty="0"/>
            </a:lvl1pPr>
          </a:lstStyle>
          <a:p>
            <a:pPr marL="228600" lvl="0" indent="-228600" algn="ctr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/>
        </p:nvGrpSpPr>
        <p:grpSpPr>
          <a:xfrm>
            <a:off x="-15989" y="-11766"/>
            <a:ext cx="12223979" cy="6869766"/>
            <a:chOff x="-15989" y="-11766"/>
            <a:chExt cx="12223979" cy="6869766"/>
          </a:xfrm>
        </p:grpSpPr>
        <p:pic>
          <p:nvPicPr>
            <p:cNvPr id="31" name="图片 校门"/>
            <p:cNvPicPr>
              <a:picLocks noChangeAspect="1"/>
            </p:cNvPicPr>
            <p:nvPr/>
          </p:nvPicPr>
          <p:blipFill rotWithShape="1">
            <a:blip r:embed="rId2">
              <a:alphaModFix amt="25000"/>
            </a:blip>
            <a:srcRect t="21704"/>
            <a:stretch>
              <a:fillRect/>
            </a:stretch>
          </p:blipFill>
          <p:spPr>
            <a:xfrm>
              <a:off x="-15989" y="-11766"/>
              <a:ext cx="12223979" cy="6390175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-15989" y="-10062"/>
              <a:ext cx="12207989" cy="6868062"/>
            </a:xfrm>
            <a:prstGeom prst="rect">
              <a:avLst/>
            </a:prstGeom>
            <a:gradFill flip="none" rotWithShape="1">
              <a:gsLst>
                <a:gs pos="58500">
                  <a:schemeClr val="accent3">
                    <a:alpha val="26000"/>
                  </a:schemeClr>
                </a:gs>
                <a:gs pos="17000">
                  <a:schemeClr val="accent3">
                    <a:alpha val="72000"/>
                  </a:schemeClr>
                </a:gs>
                <a:gs pos="100000">
                  <a:schemeClr val="accent4"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5" name="图片 渐变阴影"/>
            <p:cNvPicPr>
              <a:picLocks noChangeAspect="1"/>
            </p:cNvPicPr>
            <p:nvPr/>
          </p:nvPicPr>
          <p:blipFill rotWithShape="1">
            <a:blip r:embed="rId3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</p:grpSp>
      <p:sp>
        <p:nvSpPr>
          <p:cNvPr id="36" name="文本框 35"/>
          <p:cNvSpPr txBox="1"/>
          <p:nvPr userDrawn="1"/>
        </p:nvSpPr>
        <p:spPr>
          <a:xfrm>
            <a:off x="9059467" y="204351"/>
            <a:ext cx="291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_GBK" panose="02000000000000000000" pitchFamily="2" charset="-122"/>
                <a:ea typeface="方正楷体_GBK" panose="02000000000000000000" pitchFamily="2" charset="-122"/>
              </a:rPr>
              <a:t>團結 勤奮 求是 創新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楷体_GBK" panose="02000000000000000000" pitchFamily="2" charset="-122"/>
              <a:ea typeface="方正楷体_GBK" panose="02000000000000000000" pitchFamily="2" charset="-122"/>
            </a:endParaRPr>
          </a:p>
        </p:txBody>
      </p:sp>
      <p:pic>
        <p:nvPicPr>
          <p:cNvPr id="37" name="图片 36" descr="图片包含 物体&#10;&#10;自动生成的说明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168252"/>
            <a:ext cx="1722110" cy="441530"/>
          </a:xfrm>
          <a:prstGeom prst="rect">
            <a:avLst/>
          </a:prstGeom>
        </p:spPr>
      </p:pic>
      <p:sp>
        <p:nvSpPr>
          <p:cNvPr id="38" name="文本框 37"/>
          <p:cNvSpPr txBox="1"/>
          <p:nvPr userDrawn="1"/>
        </p:nvSpPr>
        <p:spPr>
          <a:xfrm>
            <a:off x="2079393" y="723904"/>
            <a:ext cx="80332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4000">
                      <a:schemeClr val="tx2"/>
                    </a:gs>
                    <a:gs pos="100000">
                      <a:schemeClr val="accent4">
                        <a:alpha val="9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</a:rPr>
              <a:t>CONTENTS</a:t>
            </a:r>
            <a:endParaRPr lang="zh-CN" altLang="en-US" sz="13800" dirty="0">
              <a:gradFill flip="none" rotWithShape="1">
                <a:gsLst>
                  <a:gs pos="0">
                    <a:schemeClr val="bg1"/>
                  </a:gs>
                  <a:gs pos="14000">
                    <a:schemeClr val="tx2"/>
                  </a:gs>
                  <a:gs pos="100000">
                    <a:schemeClr val="accent4">
                      <a:alpha val="90000"/>
                    </a:schemeClr>
                  </a:gs>
                </a:gsLst>
                <a:lin ang="5400000" scaled="1"/>
                <a:tileRect/>
              </a:gradFill>
              <a:effectLst>
                <a:outerShdw blurRad="63500" algn="ctr" rotWithShape="0">
                  <a:prstClr val="black">
                    <a:alpha val="13000"/>
                  </a:prstClr>
                </a:outerShdw>
              </a:effectLst>
              <a:latin typeface="+mj-lt"/>
            </a:endParaRPr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-31864" y="1550849"/>
            <a:ext cx="12230214" cy="3854106"/>
          </a:xfrm>
          <a:custGeom>
            <a:avLst/>
            <a:gdLst>
              <a:gd name="connsiteX0" fmla="*/ 0 w 12230214"/>
              <a:gd name="connsiteY0" fmla="*/ 0 h 3854106"/>
              <a:gd name="connsiteX1" fmla="*/ 360493 w 12230214"/>
              <a:gd name="connsiteY1" fmla="*/ 256802 h 3854106"/>
              <a:gd name="connsiteX2" fmla="*/ 5584112 w 12230214"/>
              <a:gd name="connsiteY2" fmla="*/ 2600597 h 3854106"/>
              <a:gd name="connsiteX3" fmla="*/ 6114745 w 12230214"/>
              <a:gd name="connsiteY3" fmla="*/ 2751259 h 3854106"/>
              <a:gd name="connsiteX4" fmla="*/ 6416462 w 12230214"/>
              <a:gd name="connsiteY4" fmla="*/ 2669337 h 3854106"/>
              <a:gd name="connsiteX5" fmla="*/ 11876222 w 12230214"/>
              <a:gd name="connsiteY5" fmla="*/ 256801 h 3854106"/>
              <a:gd name="connsiteX6" fmla="*/ 12230214 w 12230214"/>
              <a:gd name="connsiteY6" fmla="*/ 4630 h 3854106"/>
              <a:gd name="connsiteX7" fmla="*/ 12230214 w 12230214"/>
              <a:gd name="connsiteY7" fmla="*/ 2678347 h 3854106"/>
              <a:gd name="connsiteX8" fmla="*/ 10930253 w 12230214"/>
              <a:gd name="connsiteY8" fmla="*/ 2993799 h 3854106"/>
              <a:gd name="connsiteX9" fmla="*/ 9965116 w 12230214"/>
              <a:gd name="connsiteY9" fmla="*/ 3188290 h 3854106"/>
              <a:gd name="connsiteX10" fmla="*/ 8971599 w 12230214"/>
              <a:gd name="connsiteY10" fmla="*/ 3358994 h 3854106"/>
              <a:gd name="connsiteX11" fmla="*/ 9055187 w 12230214"/>
              <a:gd name="connsiteY11" fmla="*/ 3372642 h 3854106"/>
              <a:gd name="connsiteX12" fmla="*/ 9055187 w 12230214"/>
              <a:gd name="connsiteY12" fmla="*/ 3844550 h 3854106"/>
              <a:gd name="connsiteX13" fmla="*/ 8666458 w 12230214"/>
              <a:gd name="connsiteY13" fmla="*/ 3839645 h 3854106"/>
              <a:gd name="connsiteX14" fmla="*/ 6708577 w 12230214"/>
              <a:gd name="connsiteY14" fmla="*/ 3746662 h 3854106"/>
              <a:gd name="connsiteX15" fmla="*/ 6116250 w 12230214"/>
              <a:gd name="connsiteY15" fmla="*/ 3698453 h 3854106"/>
              <a:gd name="connsiteX16" fmla="*/ 5802334 w 12230214"/>
              <a:gd name="connsiteY16" fmla="*/ 3726565 h 3854106"/>
              <a:gd name="connsiteX17" fmla="*/ 2424213 w 12230214"/>
              <a:gd name="connsiteY17" fmla="*/ 3854106 h 3854106"/>
              <a:gd name="connsiteX18" fmla="*/ 1051204 w 12230214"/>
              <a:gd name="connsiteY18" fmla="*/ 3833323 h 3854106"/>
              <a:gd name="connsiteX19" fmla="*/ 0 w 12230214"/>
              <a:gd name="connsiteY19" fmla="*/ 3785364 h 3854106"/>
              <a:gd name="connsiteX20" fmla="*/ 0 w 12230214"/>
              <a:gd name="connsiteY20" fmla="*/ 3671657 h 3854106"/>
              <a:gd name="connsiteX21" fmla="*/ 438478 w 12230214"/>
              <a:gd name="connsiteY21" fmla="*/ 3654732 h 3854106"/>
              <a:gd name="connsiteX22" fmla="*/ 2389609 w 12230214"/>
              <a:gd name="connsiteY22" fmla="*/ 3483613 h 3854106"/>
              <a:gd name="connsiteX23" fmla="*/ 3089548 w 12230214"/>
              <a:gd name="connsiteY23" fmla="*/ 3387658 h 3854106"/>
              <a:gd name="connsiteX24" fmla="*/ 3271948 w 12230214"/>
              <a:gd name="connsiteY24" fmla="*/ 3357877 h 3854106"/>
              <a:gd name="connsiteX25" fmla="*/ 3016843 w 12230214"/>
              <a:gd name="connsiteY25" fmla="*/ 3319052 h 3854106"/>
              <a:gd name="connsiteX26" fmla="*/ 1306462 w 12230214"/>
              <a:gd name="connsiteY26" fmla="*/ 2993800 h 3854106"/>
              <a:gd name="connsiteX27" fmla="*/ 0 w 12230214"/>
              <a:gd name="connsiteY27" fmla="*/ 2676770 h 385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30214" h="3854106">
                <a:moveTo>
                  <a:pt x="0" y="0"/>
                </a:moveTo>
                <a:lnTo>
                  <a:pt x="360493" y="256802"/>
                </a:lnTo>
                <a:cubicBezTo>
                  <a:pt x="1790565" y="1196074"/>
                  <a:pt x="3572659" y="2004194"/>
                  <a:pt x="5584112" y="2600597"/>
                </a:cubicBezTo>
                <a:lnTo>
                  <a:pt x="6114745" y="2751259"/>
                </a:lnTo>
                <a:lnTo>
                  <a:pt x="6416462" y="2669337"/>
                </a:lnTo>
                <a:cubicBezTo>
                  <a:pt x="8524658" y="2066964"/>
                  <a:pt x="10390433" y="1232668"/>
                  <a:pt x="11876222" y="256801"/>
                </a:cubicBezTo>
                <a:lnTo>
                  <a:pt x="12230214" y="4630"/>
                </a:lnTo>
                <a:lnTo>
                  <a:pt x="12230214" y="2678347"/>
                </a:lnTo>
                <a:lnTo>
                  <a:pt x="10930253" y="2993799"/>
                </a:lnTo>
                <a:cubicBezTo>
                  <a:pt x="10614186" y="3062381"/>
                  <a:pt x="10292352" y="3127260"/>
                  <a:pt x="9965116" y="3188290"/>
                </a:cubicBezTo>
                <a:lnTo>
                  <a:pt x="8971599" y="3358994"/>
                </a:lnTo>
                <a:lnTo>
                  <a:pt x="9055187" y="3372642"/>
                </a:lnTo>
                <a:lnTo>
                  <a:pt x="9055187" y="3844550"/>
                </a:lnTo>
                <a:lnTo>
                  <a:pt x="8666458" y="3839645"/>
                </a:lnTo>
                <a:cubicBezTo>
                  <a:pt x="8003341" y="3822857"/>
                  <a:pt x="7350062" y="3791602"/>
                  <a:pt x="6708577" y="3746662"/>
                </a:cubicBezTo>
                <a:lnTo>
                  <a:pt x="6116250" y="3698453"/>
                </a:lnTo>
                <a:lnTo>
                  <a:pt x="5802334" y="3726565"/>
                </a:lnTo>
                <a:cubicBezTo>
                  <a:pt x="4708491" y="3810281"/>
                  <a:pt x="3579165" y="3854106"/>
                  <a:pt x="2424213" y="3854106"/>
                </a:cubicBezTo>
                <a:cubicBezTo>
                  <a:pt x="1962234" y="3854106"/>
                  <a:pt x="1504353" y="3847095"/>
                  <a:pt x="1051204" y="3833323"/>
                </a:cubicBezTo>
                <a:lnTo>
                  <a:pt x="0" y="3785364"/>
                </a:lnTo>
                <a:lnTo>
                  <a:pt x="0" y="3671657"/>
                </a:lnTo>
                <a:lnTo>
                  <a:pt x="438478" y="3654732"/>
                </a:lnTo>
                <a:cubicBezTo>
                  <a:pt x="1077320" y="3622240"/>
                  <a:pt x="1728792" y="3565608"/>
                  <a:pt x="2389609" y="3483613"/>
                </a:cubicBezTo>
                <a:cubicBezTo>
                  <a:pt x="2624567" y="3454460"/>
                  <a:pt x="2857925" y="3422445"/>
                  <a:pt x="3089548" y="3387658"/>
                </a:cubicBezTo>
                <a:lnTo>
                  <a:pt x="3271948" y="3357877"/>
                </a:lnTo>
                <a:lnTo>
                  <a:pt x="3016843" y="3319052"/>
                </a:lnTo>
                <a:cubicBezTo>
                  <a:pt x="2430358" y="3222497"/>
                  <a:pt x="1859579" y="3113819"/>
                  <a:pt x="1306462" y="2993800"/>
                </a:cubicBezTo>
                <a:lnTo>
                  <a:pt x="0" y="267677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55600" dist="38100" dir="16200000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40" name="任意多边形: 形状 39"/>
          <p:cNvSpPr/>
          <p:nvPr userDrawn="1"/>
        </p:nvSpPr>
        <p:spPr>
          <a:xfrm flipH="1">
            <a:off x="-31864" y="3162094"/>
            <a:ext cx="12230214" cy="3705971"/>
          </a:xfrm>
          <a:custGeom>
            <a:avLst/>
            <a:gdLst>
              <a:gd name="connsiteX0" fmla="*/ 12230214 w 12230214"/>
              <a:gd name="connsiteY0" fmla="*/ 0 h 3705971"/>
              <a:gd name="connsiteX1" fmla="*/ 12048715 w 12230214"/>
              <a:gd name="connsiteY1" fmla="*/ 100765 h 3705971"/>
              <a:gd name="connsiteX2" fmla="*/ 6502348 w 12230214"/>
              <a:gd name="connsiteY2" fmla="*/ 1665349 h 3705971"/>
              <a:gd name="connsiteX3" fmla="*/ 6179706 w 12230214"/>
              <a:gd name="connsiteY3" fmla="*/ 1713232 h 3705971"/>
              <a:gd name="connsiteX4" fmla="*/ 6179706 w 12230214"/>
              <a:gd name="connsiteY4" fmla="*/ 1733370 h 3705971"/>
              <a:gd name="connsiteX5" fmla="*/ 5721365 w 12230214"/>
              <a:gd name="connsiteY5" fmla="*/ 1665349 h 3705971"/>
              <a:gd name="connsiteX6" fmla="*/ 174998 w 12230214"/>
              <a:gd name="connsiteY6" fmla="*/ 100765 h 3705971"/>
              <a:gd name="connsiteX7" fmla="*/ 0 w 12230214"/>
              <a:gd name="connsiteY7" fmla="*/ 3609 h 3705971"/>
              <a:gd name="connsiteX8" fmla="*/ 0 w 12230214"/>
              <a:gd name="connsiteY8" fmla="*/ 3705971 h 3705971"/>
              <a:gd name="connsiteX9" fmla="*/ 12230214 w 12230214"/>
              <a:gd name="connsiteY9" fmla="*/ 3705971 h 3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0214" h="3705971">
                <a:moveTo>
                  <a:pt x="12230214" y="0"/>
                </a:moveTo>
                <a:lnTo>
                  <a:pt x="12048715" y="100765"/>
                </a:lnTo>
                <a:cubicBezTo>
                  <a:pt x="10611969" y="855786"/>
                  <a:pt x="8505092" y="1354408"/>
                  <a:pt x="6502348" y="1665349"/>
                </a:cubicBezTo>
                <a:lnTo>
                  <a:pt x="6179706" y="1713232"/>
                </a:lnTo>
                <a:lnTo>
                  <a:pt x="6179706" y="1733370"/>
                </a:lnTo>
                <a:lnTo>
                  <a:pt x="5721365" y="1665349"/>
                </a:lnTo>
                <a:cubicBezTo>
                  <a:pt x="3718620" y="1354408"/>
                  <a:pt x="1611744" y="855786"/>
                  <a:pt x="174998" y="100765"/>
                </a:cubicBezTo>
                <a:lnTo>
                  <a:pt x="0" y="3609"/>
                </a:lnTo>
                <a:lnTo>
                  <a:pt x="0" y="3705971"/>
                </a:lnTo>
                <a:lnTo>
                  <a:pt x="12230214" y="37059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55600" dist="38100" dir="16200000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任意多边形: 形状 40"/>
          <p:cNvSpPr/>
          <p:nvPr userDrawn="1"/>
        </p:nvSpPr>
        <p:spPr>
          <a:xfrm>
            <a:off x="-31979" y="4594228"/>
            <a:ext cx="12230331" cy="2273836"/>
          </a:xfrm>
          <a:custGeom>
            <a:avLst/>
            <a:gdLst>
              <a:gd name="connsiteX0" fmla="*/ 116 w 12230331"/>
              <a:gd name="connsiteY0" fmla="*/ 0 h 2273836"/>
              <a:gd name="connsiteX1" fmla="*/ 23325 w 12230331"/>
              <a:gd name="connsiteY1" fmla="*/ 6764 h 2273836"/>
              <a:gd name="connsiteX2" fmla="*/ 5650926 w 12230331"/>
              <a:gd name="connsiteY2" fmla="*/ 671497 h 2273836"/>
              <a:gd name="connsiteX3" fmla="*/ 6118474 w 12230331"/>
              <a:gd name="connsiteY3" fmla="*/ 684858 h 2273836"/>
              <a:gd name="connsiteX4" fmla="*/ 6586024 w 12230331"/>
              <a:gd name="connsiteY4" fmla="*/ 671497 h 2273836"/>
              <a:gd name="connsiteX5" fmla="*/ 12213624 w 12230331"/>
              <a:gd name="connsiteY5" fmla="*/ 6763 h 2273836"/>
              <a:gd name="connsiteX6" fmla="*/ 12230331 w 12230331"/>
              <a:gd name="connsiteY6" fmla="*/ 1895 h 2273836"/>
              <a:gd name="connsiteX7" fmla="*/ 12230331 w 12230331"/>
              <a:gd name="connsiteY7" fmla="*/ 1801884 h 2273836"/>
              <a:gd name="connsiteX8" fmla="*/ 12223979 w 12230331"/>
              <a:gd name="connsiteY8" fmla="*/ 1801884 h 2273836"/>
              <a:gd name="connsiteX9" fmla="*/ 12223979 w 12230331"/>
              <a:gd name="connsiteY9" fmla="*/ 2273836 h 2273836"/>
              <a:gd name="connsiteX10" fmla="*/ 0 w 12230331"/>
              <a:gd name="connsiteY10" fmla="*/ 2273836 h 2273836"/>
              <a:gd name="connsiteX11" fmla="*/ 0 w 12230331"/>
              <a:gd name="connsiteY11" fmla="*/ 1292221 h 2273836"/>
              <a:gd name="connsiteX12" fmla="*/ 116 w 12230331"/>
              <a:gd name="connsiteY12" fmla="*/ 1292221 h 22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331" h="2273836">
                <a:moveTo>
                  <a:pt x="116" y="0"/>
                </a:moveTo>
                <a:lnTo>
                  <a:pt x="23325" y="6764"/>
                </a:lnTo>
                <a:cubicBezTo>
                  <a:pt x="1709703" y="461696"/>
                  <a:pt x="3809681" y="611297"/>
                  <a:pt x="5650926" y="671497"/>
                </a:cubicBezTo>
                <a:lnTo>
                  <a:pt x="6118474" y="684858"/>
                </a:lnTo>
                <a:lnTo>
                  <a:pt x="6586024" y="671497"/>
                </a:lnTo>
                <a:cubicBezTo>
                  <a:pt x="8427267" y="611296"/>
                  <a:pt x="10527245" y="461697"/>
                  <a:pt x="12213624" y="6763"/>
                </a:cubicBezTo>
                <a:lnTo>
                  <a:pt x="12230331" y="1895"/>
                </a:lnTo>
                <a:lnTo>
                  <a:pt x="12230331" y="1801884"/>
                </a:lnTo>
                <a:lnTo>
                  <a:pt x="12223979" y="1801884"/>
                </a:lnTo>
                <a:lnTo>
                  <a:pt x="12223979" y="2273836"/>
                </a:lnTo>
                <a:lnTo>
                  <a:pt x="0" y="2273836"/>
                </a:lnTo>
                <a:lnTo>
                  <a:pt x="0" y="1292221"/>
                </a:lnTo>
                <a:lnTo>
                  <a:pt x="116" y="1292221"/>
                </a:lnTo>
                <a:close/>
              </a:path>
            </a:pathLst>
          </a:custGeom>
          <a:pattFill prst="ltUpDiag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矩形: 圆角 41"/>
          <p:cNvSpPr/>
          <p:nvPr userDrawn="1"/>
        </p:nvSpPr>
        <p:spPr>
          <a:xfrm>
            <a:off x="660400" y="1845734"/>
            <a:ext cx="10858500" cy="4288366"/>
          </a:xfrm>
          <a:prstGeom prst="roundRect">
            <a:avLst>
              <a:gd name="adj" fmla="val 1315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-15989" y="-11766"/>
            <a:ext cx="12223979" cy="6869766"/>
            <a:chOff x="-15989" y="-11766"/>
            <a:chExt cx="12223979" cy="6869766"/>
          </a:xfrm>
        </p:grpSpPr>
        <p:pic>
          <p:nvPicPr>
            <p:cNvPr id="17" name="图片 校门"/>
            <p:cNvPicPr>
              <a:picLocks noChangeAspect="1"/>
            </p:cNvPicPr>
            <p:nvPr/>
          </p:nvPicPr>
          <p:blipFill rotWithShape="1">
            <a:blip r:embed="rId2">
              <a:alphaModFix amt="25000"/>
            </a:blip>
            <a:srcRect t="21704"/>
            <a:stretch>
              <a:fillRect/>
            </a:stretch>
          </p:blipFill>
          <p:spPr>
            <a:xfrm>
              <a:off x="-15989" y="-11766"/>
              <a:ext cx="12223979" cy="639017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-15989" y="-10062"/>
              <a:ext cx="12207989" cy="6868062"/>
            </a:xfrm>
            <a:prstGeom prst="rect">
              <a:avLst/>
            </a:prstGeom>
            <a:gradFill flip="none" rotWithShape="1">
              <a:gsLst>
                <a:gs pos="58500">
                  <a:schemeClr val="accent3">
                    <a:alpha val="26000"/>
                  </a:schemeClr>
                </a:gs>
                <a:gs pos="17000">
                  <a:schemeClr val="accent3">
                    <a:alpha val="72000"/>
                  </a:schemeClr>
                </a:gs>
                <a:gs pos="100000">
                  <a:schemeClr val="accent4"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" name="图片 渐变阴影"/>
            <p:cNvPicPr>
              <a:picLocks noChangeAspect="1"/>
            </p:cNvPicPr>
            <p:nvPr/>
          </p:nvPicPr>
          <p:blipFill rotWithShape="1">
            <a:blip r:embed="rId3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</p:grpSp>
      <p:sp>
        <p:nvSpPr>
          <p:cNvPr id="20" name="文本框 19"/>
          <p:cNvSpPr txBox="1"/>
          <p:nvPr userDrawn="1"/>
        </p:nvSpPr>
        <p:spPr>
          <a:xfrm>
            <a:off x="9059467" y="204351"/>
            <a:ext cx="291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_GBK" panose="02000000000000000000" pitchFamily="2" charset="-122"/>
                <a:ea typeface="方正楷体_GBK" panose="02000000000000000000" pitchFamily="2" charset="-122"/>
              </a:rPr>
              <a:t>團結 勤奮 求是 創新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楷体_GBK" panose="02000000000000000000" pitchFamily="2" charset="-122"/>
              <a:ea typeface="方正楷体_GBK" panose="02000000000000000000" pitchFamily="2" charset="-122"/>
            </a:endParaRPr>
          </a:p>
        </p:txBody>
      </p:sp>
      <p:pic>
        <p:nvPicPr>
          <p:cNvPr id="22" name="图片 21" descr="图片包含 物体&#10;&#10;自动生成的说明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168252"/>
            <a:ext cx="1722110" cy="441530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2079393" y="723904"/>
            <a:ext cx="80332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gradFill flip="none" rotWithShape="1">
                  <a:gsLst>
                    <a:gs pos="0">
                      <a:schemeClr val="bg1"/>
                    </a:gs>
                    <a:gs pos="14000">
                      <a:schemeClr val="tx2"/>
                    </a:gs>
                    <a:gs pos="100000">
                      <a:schemeClr val="accent4">
                        <a:alpha val="9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Bebas" pitchFamily="2" charset="0"/>
              </a:rPr>
              <a:t>GDUT</a:t>
            </a:r>
            <a:endParaRPr lang="zh-CN" altLang="en-US" sz="13800" dirty="0">
              <a:gradFill flip="none" rotWithShape="1">
                <a:gsLst>
                  <a:gs pos="0">
                    <a:schemeClr val="bg1"/>
                  </a:gs>
                  <a:gs pos="14000">
                    <a:schemeClr val="tx2"/>
                  </a:gs>
                  <a:gs pos="100000">
                    <a:schemeClr val="accent4">
                      <a:alpha val="90000"/>
                    </a:schemeClr>
                  </a:gs>
                </a:gsLst>
                <a:lin ang="5400000" scaled="1"/>
                <a:tileRect/>
              </a:gradFill>
              <a:effectLst>
                <a:outerShdw blurRad="63500" algn="ctr" rotWithShape="0">
                  <a:prstClr val="black">
                    <a:alpha val="13000"/>
                  </a:prstClr>
                </a:outerShdw>
              </a:effectLst>
              <a:latin typeface="Bebas" pitchFamily="2" charset="0"/>
            </a:endParaRPr>
          </a:p>
        </p:txBody>
      </p:sp>
      <p:sp>
        <p:nvSpPr>
          <p:cNvPr id="24" name="任意多边形: 形状 23"/>
          <p:cNvSpPr/>
          <p:nvPr userDrawn="1"/>
        </p:nvSpPr>
        <p:spPr>
          <a:xfrm>
            <a:off x="-31864" y="1550849"/>
            <a:ext cx="12230214" cy="3854106"/>
          </a:xfrm>
          <a:custGeom>
            <a:avLst/>
            <a:gdLst>
              <a:gd name="connsiteX0" fmla="*/ 0 w 12230214"/>
              <a:gd name="connsiteY0" fmla="*/ 0 h 3854106"/>
              <a:gd name="connsiteX1" fmla="*/ 360493 w 12230214"/>
              <a:gd name="connsiteY1" fmla="*/ 256802 h 3854106"/>
              <a:gd name="connsiteX2" fmla="*/ 5584112 w 12230214"/>
              <a:gd name="connsiteY2" fmla="*/ 2600597 h 3854106"/>
              <a:gd name="connsiteX3" fmla="*/ 6114745 w 12230214"/>
              <a:gd name="connsiteY3" fmla="*/ 2751259 h 3854106"/>
              <a:gd name="connsiteX4" fmla="*/ 6416462 w 12230214"/>
              <a:gd name="connsiteY4" fmla="*/ 2669337 h 3854106"/>
              <a:gd name="connsiteX5" fmla="*/ 11876222 w 12230214"/>
              <a:gd name="connsiteY5" fmla="*/ 256801 h 3854106"/>
              <a:gd name="connsiteX6" fmla="*/ 12230214 w 12230214"/>
              <a:gd name="connsiteY6" fmla="*/ 4630 h 3854106"/>
              <a:gd name="connsiteX7" fmla="*/ 12230214 w 12230214"/>
              <a:gd name="connsiteY7" fmla="*/ 2678347 h 3854106"/>
              <a:gd name="connsiteX8" fmla="*/ 10930253 w 12230214"/>
              <a:gd name="connsiteY8" fmla="*/ 2993799 h 3854106"/>
              <a:gd name="connsiteX9" fmla="*/ 9965116 w 12230214"/>
              <a:gd name="connsiteY9" fmla="*/ 3188290 h 3854106"/>
              <a:gd name="connsiteX10" fmla="*/ 8971599 w 12230214"/>
              <a:gd name="connsiteY10" fmla="*/ 3358994 h 3854106"/>
              <a:gd name="connsiteX11" fmla="*/ 9055187 w 12230214"/>
              <a:gd name="connsiteY11" fmla="*/ 3372642 h 3854106"/>
              <a:gd name="connsiteX12" fmla="*/ 9055187 w 12230214"/>
              <a:gd name="connsiteY12" fmla="*/ 3844550 h 3854106"/>
              <a:gd name="connsiteX13" fmla="*/ 8666458 w 12230214"/>
              <a:gd name="connsiteY13" fmla="*/ 3839645 h 3854106"/>
              <a:gd name="connsiteX14" fmla="*/ 6708577 w 12230214"/>
              <a:gd name="connsiteY14" fmla="*/ 3746662 h 3854106"/>
              <a:gd name="connsiteX15" fmla="*/ 6116250 w 12230214"/>
              <a:gd name="connsiteY15" fmla="*/ 3698453 h 3854106"/>
              <a:gd name="connsiteX16" fmla="*/ 5802334 w 12230214"/>
              <a:gd name="connsiteY16" fmla="*/ 3726565 h 3854106"/>
              <a:gd name="connsiteX17" fmla="*/ 2424213 w 12230214"/>
              <a:gd name="connsiteY17" fmla="*/ 3854106 h 3854106"/>
              <a:gd name="connsiteX18" fmla="*/ 1051204 w 12230214"/>
              <a:gd name="connsiteY18" fmla="*/ 3833323 h 3854106"/>
              <a:gd name="connsiteX19" fmla="*/ 0 w 12230214"/>
              <a:gd name="connsiteY19" fmla="*/ 3785364 h 3854106"/>
              <a:gd name="connsiteX20" fmla="*/ 0 w 12230214"/>
              <a:gd name="connsiteY20" fmla="*/ 3671657 h 3854106"/>
              <a:gd name="connsiteX21" fmla="*/ 438478 w 12230214"/>
              <a:gd name="connsiteY21" fmla="*/ 3654732 h 3854106"/>
              <a:gd name="connsiteX22" fmla="*/ 2389609 w 12230214"/>
              <a:gd name="connsiteY22" fmla="*/ 3483613 h 3854106"/>
              <a:gd name="connsiteX23" fmla="*/ 3089548 w 12230214"/>
              <a:gd name="connsiteY23" fmla="*/ 3387658 h 3854106"/>
              <a:gd name="connsiteX24" fmla="*/ 3271948 w 12230214"/>
              <a:gd name="connsiteY24" fmla="*/ 3357877 h 3854106"/>
              <a:gd name="connsiteX25" fmla="*/ 3016843 w 12230214"/>
              <a:gd name="connsiteY25" fmla="*/ 3319052 h 3854106"/>
              <a:gd name="connsiteX26" fmla="*/ 1306462 w 12230214"/>
              <a:gd name="connsiteY26" fmla="*/ 2993800 h 3854106"/>
              <a:gd name="connsiteX27" fmla="*/ 0 w 12230214"/>
              <a:gd name="connsiteY27" fmla="*/ 2676770 h 385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30214" h="3854106">
                <a:moveTo>
                  <a:pt x="0" y="0"/>
                </a:moveTo>
                <a:lnTo>
                  <a:pt x="360493" y="256802"/>
                </a:lnTo>
                <a:cubicBezTo>
                  <a:pt x="1790565" y="1196074"/>
                  <a:pt x="3572659" y="2004194"/>
                  <a:pt x="5584112" y="2600597"/>
                </a:cubicBezTo>
                <a:lnTo>
                  <a:pt x="6114745" y="2751259"/>
                </a:lnTo>
                <a:lnTo>
                  <a:pt x="6416462" y="2669337"/>
                </a:lnTo>
                <a:cubicBezTo>
                  <a:pt x="8524658" y="2066964"/>
                  <a:pt x="10390433" y="1232668"/>
                  <a:pt x="11876222" y="256801"/>
                </a:cubicBezTo>
                <a:lnTo>
                  <a:pt x="12230214" y="4630"/>
                </a:lnTo>
                <a:lnTo>
                  <a:pt x="12230214" y="2678347"/>
                </a:lnTo>
                <a:lnTo>
                  <a:pt x="10930253" y="2993799"/>
                </a:lnTo>
                <a:cubicBezTo>
                  <a:pt x="10614186" y="3062381"/>
                  <a:pt x="10292352" y="3127260"/>
                  <a:pt x="9965116" y="3188290"/>
                </a:cubicBezTo>
                <a:lnTo>
                  <a:pt x="8971599" y="3358994"/>
                </a:lnTo>
                <a:lnTo>
                  <a:pt x="9055187" y="3372642"/>
                </a:lnTo>
                <a:lnTo>
                  <a:pt x="9055187" y="3844550"/>
                </a:lnTo>
                <a:lnTo>
                  <a:pt x="8666458" y="3839645"/>
                </a:lnTo>
                <a:cubicBezTo>
                  <a:pt x="8003341" y="3822857"/>
                  <a:pt x="7350062" y="3791602"/>
                  <a:pt x="6708577" y="3746662"/>
                </a:cubicBezTo>
                <a:lnTo>
                  <a:pt x="6116250" y="3698453"/>
                </a:lnTo>
                <a:lnTo>
                  <a:pt x="5802334" y="3726565"/>
                </a:lnTo>
                <a:cubicBezTo>
                  <a:pt x="4708491" y="3810281"/>
                  <a:pt x="3579165" y="3854106"/>
                  <a:pt x="2424213" y="3854106"/>
                </a:cubicBezTo>
                <a:cubicBezTo>
                  <a:pt x="1962234" y="3854106"/>
                  <a:pt x="1504353" y="3847095"/>
                  <a:pt x="1051204" y="3833323"/>
                </a:cubicBezTo>
                <a:lnTo>
                  <a:pt x="0" y="3785364"/>
                </a:lnTo>
                <a:lnTo>
                  <a:pt x="0" y="3671657"/>
                </a:lnTo>
                <a:lnTo>
                  <a:pt x="438478" y="3654732"/>
                </a:lnTo>
                <a:cubicBezTo>
                  <a:pt x="1077320" y="3622240"/>
                  <a:pt x="1728792" y="3565608"/>
                  <a:pt x="2389609" y="3483613"/>
                </a:cubicBezTo>
                <a:cubicBezTo>
                  <a:pt x="2624567" y="3454460"/>
                  <a:pt x="2857925" y="3422445"/>
                  <a:pt x="3089548" y="3387658"/>
                </a:cubicBezTo>
                <a:lnTo>
                  <a:pt x="3271948" y="3357877"/>
                </a:lnTo>
                <a:lnTo>
                  <a:pt x="3016843" y="3319052"/>
                </a:lnTo>
                <a:cubicBezTo>
                  <a:pt x="2430358" y="3222497"/>
                  <a:pt x="1859579" y="3113819"/>
                  <a:pt x="1306462" y="2993800"/>
                </a:cubicBezTo>
                <a:lnTo>
                  <a:pt x="0" y="267677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355600" dist="38100" dir="16200000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</a:endParaRPr>
          </a:p>
        </p:txBody>
      </p:sp>
      <p:sp>
        <p:nvSpPr>
          <p:cNvPr id="25" name="任意多边形: 形状 24"/>
          <p:cNvSpPr/>
          <p:nvPr userDrawn="1"/>
        </p:nvSpPr>
        <p:spPr>
          <a:xfrm flipH="1">
            <a:off x="-31864" y="3162094"/>
            <a:ext cx="12230214" cy="3705971"/>
          </a:xfrm>
          <a:custGeom>
            <a:avLst/>
            <a:gdLst>
              <a:gd name="connsiteX0" fmla="*/ 12230214 w 12230214"/>
              <a:gd name="connsiteY0" fmla="*/ 0 h 3705971"/>
              <a:gd name="connsiteX1" fmla="*/ 12048715 w 12230214"/>
              <a:gd name="connsiteY1" fmla="*/ 100765 h 3705971"/>
              <a:gd name="connsiteX2" fmla="*/ 6502348 w 12230214"/>
              <a:gd name="connsiteY2" fmla="*/ 1665349 h 3705971"/>
              <a:gd name="connsiteX3" fmla="*/ 6179706 w 12230214"/>
              <a:gd name="connsiteY3" fmla="*/ 1713232 h 3705971"/>
              <a:gd name="connsiteX4" fmla="*/ 6179706 w 12230214"/>
              <a:gd name="connsiteY4" fmla="*/ 1733370 h 3705971"/>
              <a:gd name="connsiteX5" fmla="*/ 5721365 w 12230214"/>
              <a:gd name="connsiteY5" fmla="*/ 1665349 h 3705971"/>
              <a:gd name="connsiteX6" fmla="*/ 174998 w 12230214"/>
              <a:gd name="connsiteY6" fmla="*/ 100765 h 3705971"/>
              <a:gd name="connsiteX7" fmla="*/ 0 w 12230214"/>
              <a:gd name="connsiteY7" fmla="*/ 3609 h 3705971"/>
              <a:gd name="connsiteX8" fmla="*/ 0 w 12230214"/>
              <a:gd name="connsiteY8" fmla="*/ 3705971 h 3705971"/>
              <a:gd name="connsiteX9" fmla="*/ 12230214 w 12230214"/>
              <a:gd name="connsiteY9" fmla="*/ 3705971 h 370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30214" h="3705971">
                <a:moveTo>
                  <a:pt x="12230214" y="0"/>
                </a:moveTo>
                <a:lnTo>
                  <a:pt x="12048715" y="100765"/>
                </a:lnTo>
                <a:cubicBezTo>
                  <a:pt x="10611969" y="855786"/>
                  <a:pt x="8505092" y="1354408"/>
                  <a:pt x="6502348" y="1665349"/>
                </a:cubicBezTo>
                <a:lnTo>
                  <a:pt x="6179706" y="1713232"/>
                </a:lnTo>
                <a:lnTo>
                  <a:pt x="6179706" y="1733370"/>
                </a:lnTo>
                <a:lnTo>
                  <a:pt x="5721365" y="1665349"/>
                </a:lnTo>
                <a:cubicBezTo>
                  <a:pt x="3718620" y="1354408"/>
                  <a:pt x="1611744" y="855786"/>
                  <a:pt x="174998" y="100765"/>
                </a:cubicBezTo>
                <a:lnTo>
                  <a:pt x="0" y="3609"/>
                </a:lnTo>
                <a:lnTo>
                  <a:pt x="0" y="3705971"/>
                </a:lnTo>
                <a:lnTo>
                  <a:pt x="12230214" y="37059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55600" dist="38100" dir="16200000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/>
        </p:nvSpPr>
        <p:spPr>
          <a:xfrm>
            <a:off x="-31979" y="4594228"/>
            <a:ext cx="12230331" cy="2273836"/>
          </a:xfrm>
          <a:custGeom>
            <a:avLst/>
            <a:gdLst>
              <a:gd name="connsiteX0" fmla="*/ 116 w 12230331"/>
              <a:gd name="connsiteY0" fmla="*/ 0 h 2273836"/>
              <a:gd name="connsiteX1" fmla="*/ 23325 w 12230331"/>
              <a:gd name="connsiteY1" fmla="*/ 6764 h 2273836"/>
              <a:gd name="connsiteX2" fmla="*/ 5650926 w 12230331"/>
              <a:gd name="connsiteY2" fmla="*/ 671497 h 2273836"/>
              <a:gd name="connsiteX3" fmla="*/ 6118474 w 12230331"/>
              <a:gd name="connsiteY3" fmla="*/ 684858 h 2273836"/>
              <a:gd name="connsiteX4" fmla="*/ 6586024 w 12230331"/>
              <a:gd name="connsiteY4" fmla="*/ 671497 h 2273836"/>
              <a:gd name="connsiteX5" fmla="*/ 12213624 w 12230331"/>
              <a:gd name="connsiteY5" fmla="*/ 6763 h 2273836"/>
              <a:gd name="connsiteX6" fmla="*/ 12230331 w 12230331"/>
              <a:gd name="connsiteY6" fmla="*/ 1895 h 2273836"/>
              <a:gd name="connsiteX7" fmla="*/ 12230331 w 12230331"/>
              <a:gd name="connsiteY7" fmla="*/ 1801884 h 2273836"/>
              <a:gd name="connsiteX8" fmla="*/ 12223979 w 12230331"/>
              <a:gd name="connsiteY8" fmla="*/ 1801884 h 2273836"/>
              <a:gd name="connsiteX9" fmla="*/ 12223979 w 12230331"/>
              <a:gd name="connsiteY9" fmla="*/ 2273836 h 2273836"/>
              <a:gd name="connsiteX10" fmla="*/ 0 w 12230331"/>
              <a:gd name="connsiteY10" fmla="*/ 2273836 h 2273836"/>
              <a:gd name="connsiteX11" fmla="*/ 0 w 12230331"/>
              <a:gd name="connsiteY11" fmla="*/ 1292221 h 2273836"/>
              <a:gd name="connsiteX12" fmla="*/ 116 w 12230331"/>
              <a:gd name="connsiteY12" fmla="*/ 1292221 h 22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331" h="2273836">
                <a:moveTo>
                  <a:pt x="116" y="0"/>
                </a:moveTo>
                <a:lnTo>
                  <a:pt x="23325" y="6764"/>
                </a:lnTo>
                <a:cubicBezTo>
                  <a:pt x="1709703" y="461696"/>
                  <a:pt x="3809681" y="611297"/>
                  <a:pt x="5650926" y="671497"/>
                </a:cubicBezTo>
                <a:lnTo>
                  <a:pt x="6118474" y="684858"/>
                </a:lnTo>
                <a:lnTo>
                  <a:pt x="6586024" y="671497"/>
                </a:lnTo>
                <a:cubicBezTo>
                  <a:pt x="8427267" y="611296"/>
                  <a:pt x="10527245" y="461697"/>
                  <a:pt x="12213624" y="6763"/>
                </a:cubicBezTo>
                <a:lnTo>
                  <a:pt x="12230331" y="1895"/>
                </a:lnTo>
                <a:lnTo>
                  <a:pt x="12230331" y="1801884"/>
                </a:lnTo>
                <a:lnTo>
                  <a:pt x="12223979" y="1801884"/>
                </a:lnTo>
                <a:lnTo>
                  <a:pt x="12223979" y="2273836"/>
                </a:lnTo>
                <a:lnTo>
                  <a:pt x="0" y="2273836"/>
                </a:lnTo>
                <a:lnTo>
                  <a:pt x="0" y="1292221"/>
                </a:lnTo>
                <a:lnTo>
                  <a:pt x="116" y="1292221"/>
                </a:lnTo>
                <a:close/>
              </a:path>
            </a:pathLst>
          </a:custGeom>
          <a:pattFill prst="ltUpDiag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 userDrawn="1"/>
        </p:nvSpPr>
        <p:spPr>
          <a:xfrm>
            <a:off x="660400" y="1845733"/>
            <a:ext cx="10858500" cy="4262915"/>
          </a:xfrm>
          <a:prstGeom prst="roundRect">
            <a:avLst>
              <a:gd name="adj" fmla="val 1315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395172" y="5679174"/>
            <a:ext cx="1401656" cy="108000"/>
            <a:chOff x="3476906" y="1088395"/>
            <a:chExt cx="1401656" cy="108000"/>
          </a:xfrm>
        </p:grpSpPr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3476906" y="1088395"/>
              <a:ext cx="108000" cy="108000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3800320" y="1088395"/>
              <a:ext cx="108000" cy="10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4123734" y="1088395"/>
              <a:ext cx="108000" cy="10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4447148" y="1088395"/>
              <a:ext cx="108000" cy="10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4770562" y="1088395"/>
              <a:ext cx="108000" cy="108000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sp>
        <p:nvSpPr>
          <p:cNvPr id="47" name="标题 1"/>
          <p:cNvSpPr>
            <a:spLocks noGrp="1"/>
          </p:cNvSpPr>
          <p:nvPr>
            <p:ph type="title" hasCustomPrompt="1"/>
          </p:nvPr>
        </p:nvSpPr>
        <p:spPr>
          <a:xfrm>
            <a:off x="3914557" y="2112963"/>
            <a:ext cx="4362887" cy="3154710"/>
          </a:xfrm>
          <a:noFill/>
        </p:spPr>
        <p:txBody>
          <a:bodyPr wrap="square" rtlCol="0" anchor="ctr" anchorCtr="1">
            <a:spAutoFit/>
          </a:bodyPr>
          <a:lstStyle>
            <a:lvl1pPr algn="r">
              <a:defRPr kumimoji="0" lang="zh-CN" altLang="en-US" sz="19900" b="0" i="0" u="none" strike="noStrike" cap="none" spc="300" normalizeH="0" baseline="0">
                <a:ln>
                  <a:noFill/>
                </a:ln>
                <a:gradFill>
                  <a:gsLst>
                    <a:gs pos="0">
                      <a:schemeClr val="tx2"/>
                    </a:gs>
                    <a:gs pos="86000">
                      <a:schemeClr val="tx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等线" panose="02010600030101010101" charset="-122"/>
                <a:cs typeface="+mn-cs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8" name="文本占位符 25"/>
          <p:cNvSpPr>
            <a:spLocks noGrp="1"/>
          </p:cNvSpPr>
          <p:nvPr>
            <p:ph type="body" sz="quarter" idx="14" hasCustomPrompt="1"/>
          </p:nvPr>
        </p:nvSpPr>
        <p:spPr>
          <a:xfrm>
            <a:off x="3374006" y="4415158"/>
            <a:ext cx="5443989" cy="460704"/>
          </a:xfrm>
          <a:noFill/>
        </p:spPr>
        <p:txBody>
          <a:bodyPr wrap="square" rtlCol="0" anchor="ctr" anchorCtr="1">
            <a:spAutoFit/>
          </a:bodyPr>
          <a:lstStyle>
            <a:lvl1pPr marL="0" indent="0">
              <a:buFontTx/>
              <a:buNone/>
              <a:def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0" lvl="0" algn="ctr">
              <a:lnSpc>
                <a:spcPct val="150000"/>
              </a:lnSpc>
            </a:pPr>
            <a:r>
              <a:rPr lang="zh-CN" altLang="en-US" dirty="0"/>
              <a:t>编辑母版文本</a:t>
            </a:r>
            <a:endParaRPr lang="zh-CN" altLang="en-US" dirty="0"/>
          </a:p>
        </p:txBody>
      </p:sp>
      <p:sp>
        <p:nvSpPr>
          <p:cNvPr id="49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3374006" y="3364726"/>
            <a:ext cx="5443989" cy="830997"/>
          </a:xfrm>
          <a:noFill/>
        </p:spPr>
        <p:txBody>
          <a:bodyPr wrap="square" rtlCol="0" anchor="ctr" anchorCtr="1">
            <a:sp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>
                <a:ln>
                  <a:noFill/>
                </a:ln>
                <a:pattFill prst="ltUpDiag">
                  <a:fgClr>
                    <a:schemeClr val="tx1">
                      <a:lumMod val="85000"/>
                      <a:lumOff val="15000"/>
                    </a:schemeClr>
                  </a:fgClr>
                  <a:bgClr>
                    <a:schemeClr val="tx1">
                      <a:lumMod val="95000"/>
                      <a:lumOff val="5000"/>
                    </a:schemeClr>
                  </a:bgClr>
                </a:patt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-48292" y="0"/>
            <a:ext cx="12288585" cy="6858000"/>
            <a:chOff x="-48292" y="0"/>
            <a:chExt cx="12288585" cy="6858000"/>
          </a:xfrm>
        </p:grpSpPr>
        <p:sp>
          <p:nvSpPr>
            <p:cNvPr id="20" name="矩形 19"/>
            <p:cNvSpPr/>
            <p:nvPr/>
          </p:nvSpPr>
          <p:spPr>
            <a:xfrm>
              <a:off x="0" y="0"/>
              <a:ext cx="12190069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校门"/>
            <p:cNvPicPr>
              <a:picLocks noChangeAspect="1"/>
            </p:cNvPicPr>
            <p:nvPr/>
          </p:nvPicPr>
          <p:blipFill rotWithShape="1">
            <a:blip r:embed="rId2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1698 w 12288585"/>
                <a:gd name="connsiteY4" fmla="*/ 1419180 h 5739519"/>
                <a:gd name="connsiteX5" fmla="*/ 583871 w 12288585"/>
                <a:gd name="connsiteY5" fmla="*/ 2906637 h 5739519"/>
                <a:gd name="connsiteX6" fmla="*/ 2618120 w 12288585"/>
                <a:gd name="connsiteY6" fmla="*/ 2206189 h 5739519"/>
                <a:gd name="connsiteX7" fmla="*/ 2629503 w 12288585"/>
                <a:gd name="connsiteY7" fmla="*/ 2239143 h 5739519"/>
                <a:gd name="connsiteX8" fmla="*/ 3226046 w 12288585"/>
                <a:gd name="connsiteY8" fmla="*/ 2033093 h 5739519"/>
                <a:gd name="connsiteX9" fmla="*/ 3214862 w 12288585"/>
                <a:gd name="connsiteY9" fmla="*/ 2000714 h 5739519"/>
                <a:gd name="connsiteX10" fmla="*/ 5541607 w 12288585"/>
                <a:gd name="connsiteY10" fmla="*/ 1199551 h 5739519"/>
                <a:gd name="connsiteX11" fmla="*/ 5568874 w 12288585"/>
                <a:gd name="connsiteY11" fmla="*/ 1269432 h 5739519"/>
                <a:gd name="connsiteX12" fmla="*/ 5751512 w 12288585"/>
                <a:gd name="connsiteY12" fmla="*/ 1198169 h 5739519"/>
                <a:gd name="connsiteX13" fmla="*/ 5727127 w 12288585"/>
                <a:gd name="connsiteY13" fmla="*/ 1135672 h 5739519"/>
                <a:gd name="connsiteX14" fmla="*/ 9025357 w 12288585"/>
                <a:gd name="connsiteY1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1698" y="1419180"/>
                  </a:lnTo>
                  <a:lnTo>
                    <a:pt x="583871" y="2906637"/>
                  </a:lnTo>
                  <a:lnTo>
                    <a:pt x="2618120" y="2206189"/>
                  </a:lnTo>
                  <a:lnTo>
                    <a:pt x="2629503" y="2239143"/>
                  </a:lnTo>
                  <a:lnTo>
                    <a:pt x="3226046" y="2033093"/>
                  </a:lnTo>
                  <a:lnTo>
                    <a:pt x="3214862" y="2000714"/>
                  </a:lnTo>
                  <a:lnTo>
                    <a:pt x="5541607" y="1199551"/>
                  </a:lnTo>
                  <a:lnTo>
                    <a:pt x="5568874" y="1269432"/>
                  </a:lnTo>
                  <a:lnTo>
                    <a:pt x="5751512" y="1198169"/>
                  </a:lnTo>
                  <a:lnTo>
                    <a:pt x="5727127" y="1135672"/>
                  </a:lnTo>
                  <a:lnTo>
                    <a:pt x="9025357" y="0"/>
                  </a:lnTo>
                  <a:close/>
                </a:path>
              </a:pathLst>
            </a:custGeom>
          </p:spPr>
        </p:pic>
        <p:sp>
          <p:nvSpPr>
            <p:cNvPr id="22" name="矩形 21"/>
            <p:cNvSpPr/>
            <p:nvPr/>
          </p:nvSpPr>
          <p:spPr>
            <a:xfrm>
              <a:off x="1931" y="814651"/>
              <a:ext cx="12190069" cy="60175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3" name="图片 22" descr="图片包含 物体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488" y="382651"/>
            <a:ext cx="1684939" cy="432000"/>
          </a:xfrm>
          <a:prstGeom prst="rect">
            <a:avLst/>
          </a:prstGeom>
        </p:spPr>
      </p:pic>
      <p:cxnSp>
        <p:nvCxnSpPr>
          <p:cNvPr id="25" name="直接连接符 24"/>
          <p:cNvCxnSpPr>
            <a:endCxn id="27" idx="2"/>
          </p:cNvCxnSpPr>
          <p:nvPr userDrawn="1"/>
        </p:nvCxnSpPr>
        <p:spPr>
          <a:xfrm flipH="1" flipV="1">
            <a:off x="768350" y="908046"/>
            <a:ext cx="10751530" cy="6"/>
          </a:xfrm>
          <a:prstGeom prst="line">
            <a:avLst/>
          </a:prstGeom>
          <a:ln w="22225" cap="rnd">
            <a:solidFill>
              <a:schemeClr val="tx2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/>
          <p:cNvSpPr/>
          <p:nvPr userDrawn="1"/>
        </p:nvSpPr>
        <p:spPr>
          <a:xfrm>
            <a:off x="660400" y="341375"/>
            <a:ext cx="215900" cy="566671"/>
          </a:xfrm>
          <a:prstGeom prst="roundRect">
            <a:avLst/>
          </a:prstGeom>
          <a:pattFill prst="ltUpDiag">
            <a:fgClr>
              <a:schemeClr val="accent4"/>
            </a:fgClr>
            <a:bgClr>
              <a:schemeClr val="accent3"/>
            </a:bgClr>
          </a:pattFill>
          <a:ln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sp>
        <p:nvSpPr>
          <p:cNvPr id="36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85331" y="400656"/>
            <a:ext cx="5203755" cy="523220"/>
          </a:xfrm>
          <a:noFill/>
        </p:spPr>
        <p:txBody>
          <a:bodyPr wrap="square" rtlCol="0" anchor="t" anchorCtr="0">
            <a:spAutoFit/>
          </a:bodyPr>
          <a:lstStyle>
            <a:lvl1pPr marL="0" indent="0">
              <a:buFontTx/>
              <a:buNone/>
              <a:defRPr kumimoji="0" lang="zh-CN" altLang="en-US" b="1" i="0" u="none" strike="noStrike" cap="none" spc="300" normalizeH="0" baseline="0" dirty="0">
                <a:ln>
                  <a:noFill/>
                </a:ln>
                <a:pattFill prst="ltUpDiag">
                  <a:fgClr>
                    <a:srgbClr val="000000">
                      <a:lumMod val="85000"/>
                      <a:lumOff val="15000"/>
                    </a:srgbClr>
                  </a:fgClr>
                  <a:bgClr>
                    <a:srgbClr val="000000">
                      <a:lumMod val="95000"/>
                      <a:lumOff val="5000"/>
                    </a:srgbClr>
                  </a:bgClr>
                </a:patt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01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50530" y="0"/>
            <a:ext cx="12274507" cy="7085195"/>
            <a:chOff x="-50530" y="0"/>
            <a:chExt cx="12274507" cy="7085195"/>
          </a:xfrm>
        </p:grpSpPr>
        <p:pic>
          <p:nvPicPr>
            <p:cNvPr id="7" name="图片 渐变阴影"/>
            <p:cNvPicPr>
              <a:picLocks noChangeAspect="1"/>
            </p:cNvPicPr>
            <p:nvPr/>
          </p:nvPicPr>
          <p:blipFill>
            <a:blip r:embed="rId2"/>
            <a:srcRect l="25642" t="31248"/>
            <a:stretch>
              <a:fillRect/>
            </a:stretch>
          </p:blipFill>
          <p:spPr>
            <a:xfrm>
              <a:off x="-5108" y="0"/>
              <a:ext cx="8517320" cy="7085195"/>
            </a:xfrm>
            <a:custGeom>
              <a:avLst/>
              <a:gdLst>
                <a:gd name="connsiteX0" fmla="*/ 0 w 8517320"/>
                <a:gd name="connsiteY0" fmla="*/ 0 h 7085195"/>
                <a:gd name="connsiteX1" fmla="*/ 8517320 w 8517320"/>
                <a:gd name="connsiteY1" fmla="*/ 0 h 7085195"/>
                <a:gd name="connsiteX2" fmla="*/ 8517320 w 8517320"/>
                <a:gd name="connsiteY2" fmla="*/ 7085195 h 7085195"/>
                <a:gd name="connsiteX3" fmla="*/ 0 w 8517320"/>
                <a:gd name="connsiteY3" fmla="*/ 7085195 h 708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7320" h="7085195">
                  <a:moveTo>
                    <a:pt x="0" y="0"/>
                  </a:moveTo>
                  <a:lnTo>
                    <a:pt x="8517320" y="0"/>
                  </a:lnTo>
                  <a:lnTo>
                    <a:pt x="8517320" y="7085195"/>
                  </a:lnTo>
                  <a:lnTo>
                    <a:pt x="0" y="7085195"/>
                  </a:lnTo>
                  <a:close/>
                </a:path>
              </a:pathLst>
            </a:custGeom>
          </p:spPr>
        </p:pic>
        <p:pic>
          <p:nvPicPr>
            <p:cNvPr id="8" name="图片 底纹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10179"/>
            <a:stretch>
              <a:fillRect/>
            </a:stretch>
          </p:blipFill>
          <p:spPr>
            <a:xfrm>
              <a:off x="965" y="0"/>
              <a:ext cx="1219007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31979" y="3429000"/>
              <a:ext cx="12255956" cy="3429000"/>
            </a:xfrm>
            <a:prstGeom prst="rect">
              <a:avLst/>
            </a:prstGeom>
            <a:pattFill prst="lt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10" name="图片 校门"/>
            <p:cNvPicPr>
              <a:picLocks noChangeAspect="1"/>
            </p:cNvPicPr>
            <p:nvPr/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" t="25365" r="3573" b="36923"/>
            <a:stretch>
              <a:fillRect/>
            </a:stretch>
          </p:blipFill>
          <p:spPr>
            <a:xfrm rot="-60000">
              <a:off x="-50530" y="3398545"/>
              <a:ext cx="12268580" cy="3565748"/>
            </a:xfrm>
            <a:custGeom>
              <a:avLst/>
              <a:gdLst>
                <a:gd name="connsiteX0" fmla="*/ 12268580 w 12268580"/>
                <a:gd name="connsiteY0" fmla="*/ 210263 h 3565748"/>
                <a:gd name="connsiteX1" fmla="*/ 12209212 w 12268580"/>
                <a:gd name="connsiteY1" fmla="*/ 3565748 h 3565748"/>
                <a:gd name="connsiteX2" fmla="*/ 0 w 12268580"/>
                <a:gd name="connsiteY2" fmla="*/ 3352636 h 3565748"/>
                <a:gd name="connsiteX3" fmla="*/ 58520 w 12268580"/>
                <a:gd name="connsiteY3" fmla="*/ 0 h 3565748"/>
                <a:gd name="connsiteX4" fmla="*/ 4815264 w 12268580"/>
                <a:gd name="connsiteY4" fmla="*/ 81913 h 3565748"/>
                <a:gd name="connsiteX5" fmla="*/ 4807272 w 12268580"/>
                <a:gd name="connsiteY5" fmla="*/ 84873 h 3565748"/>
                <a:gd name="connsiteX6" fmla="*/ 5070428 w 12268580"/>
                <a:gd name="connsiteY6" fmla="*/ 776458 h 3565748"/>
                <a:gd name="connsiteX7" fmla="*/ 5496041 w 12268580"/>
                <a:gd name="connsiteY7" fmla="*/ 618831 h 3565748"/>
                <a:gd name="connsiteX8" fmla="*/ 5344861 w 12268580"/>
                <a:gd name="connsiteY8" fmla="*/ 221532 h 3565748"/>
                <a:gd name="connsiteX9" fmla="*/ 5652739 w 12268580"/>
                <a:gd name="connsiteY9" fmla="*/ 96335 h 356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8580" h="3565748">
                  <a:moveTo>
                    <a:pt x="12268580" y="210263"/>
                  </a:moveTo>
                  <a:lnTo>
                    <a:pt x="12209212" y="3565748"/>
                  </a:lnTo>
                  <a:lnTo>
                    <a:pt x="0" y="3352636"/>
                  </a:lnTo>
                  <a:lnTo>
                    <a:pt x="58520" y="0"/>
                  </a:lnTo>
                  <a:lnTo>
                    <a:pt x="4815264" y="81913"/>
                  </a:lnTo>
                  <a:lnTo>
                    <a:pt x="4807272" y="84873"/>
                  </a:lnTo>
                  <a:lnTo>
                    <a:pt x="5070428" y="776458"/>
                  </a:lnTo>
                  <a:lnTo>
                    <a:pt x="5496041" y="618831"/>
                  </a:lnTo>
                  <a:lnTo>
                    <a:pt x="5344861" y="221532"/>
                  </a:lnTo>
                  <a:lnTo>
                    <a:pt x="5652739" y="96335"/>
                  </a:lnTo>
                  <a:close/>
                </a:path>
              </a:pathLst>
            </a:cu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2079393" y="723904"/>
            <a:ext cx="80332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4000">
                      <a:schemeClr val="tx2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uLnTx/>
                <a:uFillTx/>
                <a:latin typeface="+mj-lt"/>
                <a:ea typeface="微软雅黑 Light" panose="020B0502040204020203" charset="-122"/>
                <a:cs typeface="+mn-cs"/>
              </a:rPr>
              <a:t>CONTENTS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chemeClr val="bg1"/>
                  </a:gs>
                  <a:gs pos="14000">
                    <a:schemeClr val="tx2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effectLst>
                <a:outerShdw blurRad="63500" algn="ctr" rotWithShape="0">
                  <a:prstClr val="black">
                    <a:alpha val="13000"/>
                  </a:prstClr>
                </a:outerShdw>
              </a:effectLst>
              <a:uLnTx/>
              <a:uFillTx/>
              <a:latin typeface="+mj-lt"/>
              <a:ea typeface="微软雅黑 Light" panose="020B0502040204020203" charset="-122"/>
              <a:cs typeface="+mn-cs"/>
            </a:endParaRPr>
          </a:p>
        </p:txBody>
      </p:sp>
      <p:sp>
        <p:nvSpPr>
          <p:cNvPr id="12" name="矩形: 圆角 11"/>
          <p:cNvSpPr/>
          <p:nvPr userDrawn="1"/>
        </p:nvSpPr>
        <p:spPr>
          <a:xfrm>
            <a:off x="660400" y="1845734"/>
            <a:ext cx="10858500" cy="3913380"/>
          </a:xfrm>
          <a:prstGeom prst="roundRect">
            <a:avLst>
              <a:gd name="adj" fmla="val 1315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0" name="文本框 29"/>
          <p:cNvSpPr txBox="1"/>
          <p:nvPr userDrawn="1"/>
        </p:nvSpPr>
        <p:spPr>
          <a:xfrm>
            <a:off x="9059467" y="204351"/>
            <a:ext cx="291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方正楷体_GBK" panose="02000000000000000000" pitchFamily="2" charset="-122"/>
                <a:ea typeface="方正楷体_GBK" panose="02000000000000000000" pitchFamily="2" charset="-122"/>
                <a:cs typeface="+mn-cs"/>
              </a:rPr>
              <a:t>團結 勤奮 求是 創新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方正楷体_GBK" panose="02000000000000000000" pitchFamily="2" charset="-122"/>
              <a:ea typeface="方正楷体_GBK" panose="02000000000000000000" pitchFamily="2" charset="-122"/>
              <a:cs typeface="+mn-cs"/>
            </a:endParaRPr>
          </a:p>
        </p:txBody>
      </p:sp>
      <p:pic>
        <p:nvPicPr>
          <p:cNvPr id="31" name="图片 30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168252"/>
            <a:ext cx="1722110" cy="44153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-15989" y="-11766"/>
            <a:ext cx="12223979" cy="6869766"/>
            <a:chOff x="-15989" y="-11766"/>
            <a:chExt cx="12223979" cy="6869766"/>
          </a:xfrm>
        </p:grpSpPr>
        <p:pic>
          <p:nvPicPr>
            <p:cNvPr id="19" name="图片 校门"/>
            <p:cNvPicPr>
              <a:picLocks noChangeAspect="1"/>
            </p:cNvPicPr>
            <p:nvPr/>
          </p:nvPicPr>
          <p:blipFill rotWithShape="1">
            <a:blip r:embed="rId2">
              <a:alphaModFix amt="25000"/>
            </a:blip>
            <a:srcRect t="21704"/>
            <a:stretch>
              <a:fillRect/>
            </a:stretch>
          </p:blipFill>
          <p:spPr>
            <a:xfrm>
              <a:off x="-15989" y="-11766"/>
              <a:ext cx="12223979" cy="639017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-15989" y="-10062"/>
              <a:ext cx="12207989" cy="6868062"/>
            </a:xfrm>
            <a:prstGeom prst="rect">
              <a:avLst/>
            </a:prstGeom>
            <a:gradFill flip="none" rotWithShape="1">
              <a:gsLst>
                <a:gs pos="58500">
                  <a:schemeClr val="accent3">
                    <a:alpha val="26000"/>
                  </a:schemeClr>
                </a:gs>
                <a:gs pos="17000">
                  <a:schemeClr val="accent3">
                    <a:alpha val="72000"/>
                  </a:schemeClr>
                </a:gs>
                <a:gs pos="100000">
                  <a:schemeClr val="accent4"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渐变阴影"/>
            <p:cNvPicPr>
              <a:picLocks noChangeAspect="1"/>
            </p:cNvPicPr>
            <p:nvPr/>
          </p:nvPicPr>
          <p:blipFill rotWithShape="1">
            <a:blip r:embed="rId3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</p:grpSp>
      <p:grpSp>
        <p:nvGrpSpPr>
          <p:cNvPr id="31" name="组合 30"/>
          <p:cNvGrpSpPr/>
          <p:nvPr userDrawn="1"/>
        </p:nvGrpSpPr>
        <p:grpSpPr>
          <a:xfrm>
            <a:off x="-29719" y="2352552"/>
            <a:ext cx="12241762" cy="4947241"/>
            <a:chOff x="-29719" y="2352552"/>
            <a:chExt cx="12241762" cy="4947241"/>
          </a:xfrm>
        </p:grpSpPr>
        <p:sp>
          <p:nvSpPr>
            <p:cNvPr id="32" name="任意多边形: 形状 31"/>
            <p:cNvSpPr/>
            <p:nvPr/>
          </p:nvSpPr>
          <p:spPr>
            <a:xfrm>
              <a:off x="-12700" y="2352552"/>
              <a:ext cx="12204700" cy="3844953"/>
            </a:xfrm>
            <a:custGeom>
              <a:avLst/>
              <a:gdLst>
                <a:gd name="connsiteX0" fmla="*/ 12204700 w 12204700"/>
                <a:gd name="connsiteY0" fmla="*/ 0 h 3844953"/>
                <a:gd name="connsiteX1" fmla="*/ 12204700 w 12204700"/>
                <a:gd name="connsiteY1" fmla="*/ 2670735 h 3844953"/>
                <a:gd name="connsiteX2" fmla="*/ 10911089 w 12204700"/>
                <a:gd name="connsiteY2" fmla="*/ 2984646 h 3844953"/>
                <a:gd name="connsiteX3" fmla="*/ 2405049 w 12204700"/>
                <a:gd name="connsiteY3" fmla="*/ 3844953 h 3844953"/>
                <a:gd name="connsiteX4" fmla="*/ 1032040 w 12204700"/>
                <a:gd name="connsiteY4" fmla="*/ 3824170 h 3844953"/>
                <a:gd name="connsiteX5" fmla="*/ 0 w 12204700"/>
                <a:gd name="connsiteY5" fmla="*/ 3777085 h 3844953"/>
                <a:gd name="connsiteX6" fmla="*/ 0 w 12204700"/>
                <a:gd name="connsiteY6" fmla="*/ 3661764 h 3844953"/>
                <a:gd name="connsiteX7" fmla="*/ 419314 w 12204700"/>
                <a:gd name="connsiteY7" fmla="*/ 3645579 h 3844953"/>
                <a:gd name="connsiteX8" fmla="*/ 2370445 w 12204700"/>
                <a:gd name="connsiteY8" fmla="*/ 3474460 h 3844953"/>
                <a:gd name="connsiteX9" fmla="*/ 11857058 w 12204700"/>
                <a:gd name="connsiteY9" fmla="*/ 247647 h 384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04700" h="3844953">
                  <a:moveTo>
                    <a:pt x="12204700" y="0"/>
                  </a:moveTo>
                  <a:lnTo>
                    <a:pt x="12204700" y="2670735"/>
                  </a:lnTo>
                  <a:lnTo>
                    <a:pt x="10911089" y="2984646"/>
                  </a:lnTo>
                  <a:cubicBezTo>
                    <a:pt x="8382556" y="3533304"/>
                    <a:pt x="5484921" y="3844953"/>
                    <a:pt x="2405049" y="3844953"/>
                  </a:cubicBezTo>
                  <a:cubicBezTo>
                    <a:pt x="1943070" y="3844953"/>
                    <a:pt x="1485189" y="3837942"/>
                    <a:pt x="1032040" y="3824170"/>
                  </a:cubicBezTo>
                  <a:lnTo>
                    <a:pt x="0" y="3777085"/>
                  </a:lnTo>
                  <a:lnTo>
                    <a:pt x="0" y="3661764"/>
                  </a:lnTo>
                  <a:lnTo>
                    <a:pt x="419314" y="3645579"/>
                  </a:lnTo>
                  <a:cubicBezTo>
                    <a:pt x="1058156" y="3613087"/>
                    <a:pt x="1709628" y="3556455"/>
                    <a:pt x="2370445" y="3474460"/>
                  </a:cubicBezTo>
                  <a:cubicBezTo>
                    <a:pt x="6129768" y="3008001"/>
                    <a:pt x="9479796" y="1809035"/>
                    <a:pt x="11857058" y="247647"/>
                  </a:cubicBezTo>
                  <a:close/>
                </a:path>
              </a:pathLst>
            </a:custGeom>
            <a:gradFill>
              <a:gsLst>
                <a:gs pos="100000">
                  <a:schemeClr val="tx2">
                    <a:lumMod val="60000"/>
                    <a:lumOff val="40000"/>
                  </a:schemeClr>
                </a:gs>
                <a:gs pos="47000">
                  <a:schemeClr val="tx2"/>
                </a:gs>
              </a:gsLst>
              <a:lin ang="16200000" scaled="1"/>
            </a:gra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gradFill>
                  <a:gsLst>
                    <a:gs pos="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 flipH="1">
              <a:off x="0" y="3954436"/>
              <a:ext cx="12206514" cy="2903565"/>
            </a:xfrm>
            <a:custGeom>
              <a:avLst/>
              <a:gdLst>
                <a:gd name="connsiteX0" fmla="*/ 0 w 12206514"/>
                <a:gd name="connsiteY0" fmla="*/ 0 h 2903565"/>
                <a:gd name="connsiteX1" fmla="*/ 0 w 12206514"/>
                <a:gd name="connsiteY1" fmla="*/ 2903565 h 2903565"/>
                <a:gd name="connsiteX2" fmla="*/ 12206514 w 12206514"/>
                <a:gd name="connsiteY2" fmla="*/ 2903565 h 2903565"/>
                <a:gd name="connsiteX3" fmla="*/ 12206514 w 12206514"/>
                <a:gd name="connsiteY3" fmla="*/ 1945226 h 2903565"/>
                <a:gd name="connsiteX4" fmla="*/ 12118271 w 12206514"/>
                <a:gd name="connsiteY4" fmla="*/ 1956262 h 2903565"/>
                <a:gd name="connsiteX5" fmla="*/ 8806331 w 12206514"/>
                <a:gd name="connsiteY5" fmla="*/ 2019389 h 2903565"/>
                <a:gd name="connsiteX6" fmla="*/ 113979 w 12206514"/>
                <a:gd name="connsiteY6" fmla="*/ 64137 h 29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514" h="2903565">
                  <a:moveTo>
                    <a:pt x="0" y="0"/>
                  </a:moveTo>
                  <a:lnTo>
                    <a:pt x="0" y="2903565"/>
                  </a:lnTo>
                  <a:lnTo>
                    <a:pt x="12206514" y="2903565"/>
                  </a:lnTo>
                  <a:lnTo>
                    <a:pt x="12206514" y="1945226"/>
                  </a:lnTo>
                  <a:lnTo>
                    <a:pt x="12118271" y="1956262"/>
                  </a:lnTo>
                  <a:cubicBezTo>
                    <a:pt x="11072571" y="2074366"/>
                    <a:pt x="9976201" y="2108138"/>
                    <a:pt x="8806331" y="2019389"/>
                  </a:cubicBezTo>
                  <a:cubicBezTo>
                    <a:pt x="6215904" y="1822873"/>
                    <a:pt x="2328649" y="1258970"/>
                    <a:pt x="113979" y="641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55600" dist="38100" dir="16200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 rot="248988" flipH="1">
              <a:off x="-29719" y="5420256"/>
              <a:ext cx="12241762" cy="1879537"/>
            </a:xfrm>
            <a:custGeom>
              <a:avLst/>
              <a:gdLst>
                <a:gd name="connsiteX0" fmla="*/ 72189 w 12241762"/>
                <a:gd name="connsiteY0" fmla="*/ 0 h 1879537"/>
                <a:gd name="connsiteX1" fmla="*/ 0 w 12241762"/>
                <a:gd name="connsiteY1" fmla="*/ 994956 h 1879537"/>
                <a:gd name="connsiteX2" fmla="*/ 12191933 w 12241762"/>
                <a:gd name="connsiteY2" fmla="*/ 1879537 h 1879537"/>
                <a:gd name="connsiteX3" fmla="*/ 12241762 w 12241762"/>
                <a:gd name="connsiteY3" fmla="*/ 1192754 h 1879537"/>
                <a:gd name="connsiteX4" fmla="*/ 11959329 w 12241762"/>
                <a:gd name="connsiteY4" fmla="*/ 1227427 h 1879537"/>
                <a:gd name="connsiteX5" fmla="*/ 7246585 w 12241762"/>
                <a:gd name="connsiteY5" fmla="*/ 1228661 h 1879537"/>
                <a:gd name="connsiteX6" fmla="*/ 470103 w 12241762"/>
                <a:gd name="connsiteY6" fmla="*/ 133874 h 187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762" h="1879537">
                  <a:moveTo>
                    <a:pt x="72189" y="0"/>
                  </a:moveTo>
                  <a:lnTo>
                    <a:pt x="0" y="994956"/>
                  </a:lnTo>
                  <a:lnTo>
                    <a:pt x="12191933" y="1879537"/>
                  </a:lnTo>
                  <a:lnTo>
                    <a:pt x="12241762" y="1192754"/>
                  </a:lnTo>
                  <a:lnTo>
                    <a:pt x="11959329" y="1227427"/>
                  </a:lnTo>
                  <a:cubicBezTo>
                    <a:pt x="10486458" y="1389111"/>
                    <a:pt x="8900199" y="1374994"/>
                    <a:pt x="7246585" y="1228661"/>
                  </a:cubicBezTo>
                  <a:cubicBezTo>
                    <a:pt x="5262249" y="1053061"/>
                    <a:pt x="2576982" y="791737"/>
                    <a:pt x="470103" y="133874"/>
                  </a:cubicBezTo>
                  <a:close/>
                </a:path>
              </a:pathLst>
            </a:custGeom>
            <a:pattFill prst="ltUpDiag">
              <a:fgClr>
                <a:schemeClr val="bg1"/>
              </a:fgClr>
              <a:bgClr>
                <a:schemeClr val="bg1">
                  <a:lumMod val="85000"/>
                </a:schemeClr>
              </a:bgClr>
            </a:pattFill>
            <a:ln>
              <a:noFill/>
            </a:ln>
            <a:effectLst>
              <a:innerShdw blurRad="444500" dist="50800" dir="162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9059467" y="204351"/>
            <a:ext cx="291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楷体_GBK" panose="02000000000000000000" pitchFamily="2" charset="-122"/>
                <a:ea typeface="方正楷体_GBK" panose="02000000000000000000" pitchFamily="2" charset="-122"/>
              </a:rPr>
              <a:t>團結 勤奮 求是 創新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楷体_GBK" panose="02000000000000000000" pitchFamily="2" charset="-122"/>
              <a:ea typeface="方正楷体_GBK" panose="02000000000000000000" pitchFamily="2" charset="-122"/>
            </a:endParaRPr>
          </a:p>
        </p:txBody>
      </p:sp>
      <p:pic>
        <p:nvPicPr>
          <p:cNvPr id="38" name="图片 37" descr="图片包含 物体&#10;&#10;自动生成的说明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168252"/>
            <a:ext cx="1722110" cy="44153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67075" y="1501154"/>
            <a:ext cx="5203755" cy="739350"/>
          </a:xfrm>
        </p:spPr>
        <p:txBody>
          <a:bodyPr lIns="0">
            <a:noAutofit/>
          </a:bodyPr>
          <a:lstStyle>
            <a:lvl1pPr marL="0" indent="0">
              <a:buFont typeface="Wingdings" panose="05000000000000000000" pitchFamily="2" charset="2"/>
              <a:buNone/>
              <a:defRPr kumimoji="0" lang="zh-CN" alt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667075" y="2240504"/>
            <a:ext cx="5203755" cy="74076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667075" y="3127071"/>
            <a:ext cx="5203755" cy="289044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kumimoji="0" lang="zh-CN" altLang="en-US" sz="1800" b="0" i="0" u="none" strike="noStrike" kern="1200" cap="none" spc="0" normalizeH="0" baseline="0" dirty="0" smtClean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01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-48019" y="0"/>
            <a:ext cx="12271996" cy="7085195"/>
            <a:chOff x="-48019" y="0"/>
            <a:chExt cx="12271996" cy="7085195"/>
          </a:xfrm>
        </p:grpSpPr>
        <p:pic>
          <p:nvPicPr>
            <p:cNvPr id="7" name="图片 渐变阴影"/>
            <p:cNvPicPr>
              <a:picLocks noChangeAspect="1"/>
            </p:cNvPicPr>
            <p:nvPr/>
          </p:nvPicPr>
          <p:blipFill>
            <a:blip r:embed="rId2"/>
            <a:srcRect l="25642" t="31248"/>
            <a:stretch>
              <a:fillRect/>
            </a:stretch>
          </p:blipFill>
          <p:spPr>
            <a:xfrm>
              <a:off x="-5108" y="0"/>
              <a:ext cx="8517320" cy="7085195"/>
            </a:xfrm>
            <a:custGeom>
              <a:avLst/>
              <a:gdLst>
                <a:gd name="connsiteX0" fmla="*/ 0 w 8517320"/>
                <a:gd name="connsiteY0" fmla="*/ 0 h 7085195"/>
                <a:gd name="connsiteX1" fmla="*/ 8517320 w 8517320"/>
                <a:gd name="connsiteY1" fmla="*/ 0 h 7085195"/>
                <a:gd name="connsiteX2" fmla="*/ 8517320 w 8517320"/>
                <a:gd name="connsiteY2" fmla="*/ 7085195 h 7085195"/>
                <a:gd name="connsiteX3" fmla="*/ 0 w 8517320"/>
                <a:gd name="connsiteY3" fmla="*/ 7085195 h 708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7320" h="7085195">
                  <a:moveTo>
                    <a:pt x="0" y="0"/>
                  </a:moveTo>
                  <a:lnTo>
                    <a:pt x="8517320" y="0"/>
                  </a:lnTo>
                  <a:lnTo>
                    <a:pt x="8517320" y="7085195"/>
                  </a:lnTo>
                  <a:lnTo>
                    <a:pt x="0" y="7085195"/>
                  </a:lnTo>
                  <a:close/>
                </a:path>
              </a:pathLst>
            </a:custGeom>
          </p:spPr>
        </p:pic>
        <p:pic>
          <p:nvPicPr>
            <p:cNvPr id="8" name="图片 底纹"/>
            <p:cNvPicPr>
              <a:picLocks noChangeAspect="1"/>
            </p:cNvPicPr>
            <p:nvPr/>
          </p:nvPicPr>
          <p:blipFill rotWithShape="1">
            <a:blip r:embed="rId3">
              <a:alphaModFix amt="21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10179"/>
            <a:stretch>
              <a:fillRect/>
            </a:stretch>
          </p:blipFill>
          <p:spPr>
            <a:xfrm>
              <a:off x="965" y="0"/>
              <a:ext cx="1219007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31979" y="3114674"/>
              <a:ext cx="12255956" cy="3743325"/>
            </a:xfrm>
            <a:prstGeom prst="rect">
              <a:avLst/>
            </a:prstGeom>
            <a:pattFill prst="ltUp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10" name="图片 校门"/>
            <p:cNvPicPr>
              <a:picLocks noChangeAspect="1"/>
            </p:cNvPicPr>
            <p:nvPr/>
          </p:nvPicPr>
          <p:blipFill rotWithShape="1">
            <a:blip r:embed="rId4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" t="25365" r="3573" b="36923"/>
            <a:stretch>
              <a:fillRect/>
            </a:stretch>
          </p:blipFill>
          <p:spPr>
            <a:xfrm rot="-60000">
              <a:off x="-48019" y="3084198"/>
              <a:ext cx="12268580" cy="3853505"/>
            </a:xfrm>
            <a:custGeom>
              <a:avLst/>
              <a:gdLst>
                <a:gd name="connsiteX0" fmla="*/ 12268580 w 12268580"/>
                <a:gd name="connsiteY0" fmla="*/ 210263 h 3565748"/>
                <a:gd name="connsiteX1" fmla="*/ 12209212 w 12268580"/>
                <a:gd name="connsiteY1" fmla="*/ 3565748 h 3565748"/>
                <a:gd name="connsiteX2" fmla="*/ 0 w 12268580"/>
                <a:gd name="connsiteY2" fmla="*/ 3352636 h 3565748"/>
                <a:gd name="connsiteX3" fmla="*/ 58520 w 12268580"/>
                <a:gd name="connsiteY3" fmla="*/ 0 h 3565748"/>
                <a:gd name="connsiteX4" fmla="*/ 4815264 w 12268580"/>
                <a:gd name="connsiteY4" fmla="*/ 81913 h 3565748"/>
                <a:gd name="connsiteX5" fmla="*/ 4807272 w 12268580"/>
                <a:gd name="connsiteY5" fmla="*/ 84873 h 3565748"/>
                <a:gd name="connsiteX6" fmla="*/ 5070428 w 12268580"/>
                <a:gd name="connsiteY6" fmla="*/ 776458 h 3565748"/>
                <a:gd name="connsiteX7" fmla="*/ 5496041 w 12268580"/>
                <a:gd name="connsiteY7" fmla="*/ 618831 h 3565748"/>
                <a:gd name="connsiteX8" fmla="*/ 5344861 w 12268580"/>
                <a:gd name="connsiteY8" fmla="*/ 221532 h 3565748"/>
                <a:gd name="connsiteX9" fmla="*/ 5652739 w 12268580"/>
                <a:gd name="connsiteY9" fmla="*/ 96335 h 356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8580" h="3565748">
                  <a:moveTo>
                    <a:pt x="12268580" y="210263"/>
                  </a:moveTo>
                  <a:lnTo>
                    <a:pt x="12209212" y="3565748"/>
                  </a:lnTo>
                  <a:lnTo>
                    <a:pt x="0" y="3352636"/>
                  </a:lnTo>
                  <a:lnTo>
                    <a:pt x="58520" y="0"/>
                  </a:lnTo>
                  <a:lnTo>
                    <a:pt x="4815264" y="81913"/>
                  </a:lnTo>
                  <a:lnTo>
                    <a:pt x="4807272" y="84873"/>
                  </a:lnTo>
                  <a:lnTo>
                    <a:pt x="5070428" y="776458"/>
                  </a:lnTo>
                  <a:lnTo>
                    <a:pt x="5496041" y="618831"/>
                  </a:lnTo>
                  <a:lnTo>
                    <a:pt x="5344861" y="221532"/>
                  </a:lnTo>
                  <a:lnTo>
                    <a:pt x="5652739" y="96335"/>
                  </a:lnTo>
                  <a:close/>
                </a:path>
              </a:pathLst>
            </a:custGeom>
          </p:spPr>
        </p:pic>
        <p:sp>
          <p:nvSpPr>
            <p:cNvPr id="11" name="矩形 10"/>
            <p:cNvSpPr/>
            <p:nvPr/>
          </p:nvSpPr>
          <p:spPr>
            <a:xfrm>
              <a:off x="-31979" y="3114674"/>
              <a:ext cx="12223979" cy="374332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2" name="文本框 11"/>
          <p:cNvSpPr txBox="1"/>
          <p:nvPr userDrawn="1"/>
        </p:nvSpPr>
        <p:spPr>
          <a:xfrm>
            <a:off x="9059467" y="204351"/>
            <a:ext cx="291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方正楷体_GBK" panose="02000000000000000000" pitchFamily="2" charset="-122"/>
                <a:ea typeface="方正楷体_GBK" panose="02000000000000000000" pitchFamily="2" charset="-122"/>
                <a:cs typeface="+mn-cs"/>
              </a:rPr>
              <a:t>團結 勤奮 求是 創新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70000"/>
                </a:srgbClr>
              </a:solidFill>
              <a:effectLst/>
              <a:uLnTx/>
              <a:uFillTx/>
              <a:latin typeface="方正楷体_GBK" panose="02000000000000000000" pitchFamily="2" charset="-122"/>
              <a:ea typeface="方正楷体_GBK" panose="02000000000000000000" pitchFamily="2" charset="-122"/>
              <a:cs typeface="+mn-cs"/>
            </a:endParaRPr>
          </a:p>
        </p:txBody>
      </p:sp>
      <p:pic>
        <p:nvPicPr>
          <p:cNvPr id="13" name="图片 12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168252"/>
            <a:ext cx="1722110" cy="441530"/>
          </a:xfrm>
          <a:prstGeom prst="rect">
            <a:avLst/>
          </a:prstGeom>
        </p:spPr>
      </p:pic>
      <p:sp>
        <p:nvSpPr>
          <p:cNvPr id="14" name="圆角矩形 7"/>
          <p:cNvSpPr/>
          <p:nvPr userDrawn="1"/>
        </p:nvSpPr>
        <p:spPr>
          <a:xfrm>
            <a:off x="1161143" y="1805213"/>
            <a:ext cx="9869714" cy="3327401"/>
          </a:xfrm>
          <a:prstGeom prst="roundRect">
            <a:avLst>
              <a:gd name="adj" fmla="val 902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5395170" y="4669289"/>
            <a:ext cx="1401656" cy="108000"/>
            <a:chOff x="3476906" y="1088395"/>
            <a:chExt cx="1401656" cy="108000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476906" y="1088395"/>
              <a:ext cx="108000" cy="108000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3800320" y="1088395"/>
              <a:ext cx="108000" cy="10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4123734" y="1088395"/>
              <a:ext cx="108000" cy="10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4447148" y="1088395"/>
              <a:ext cx="108000" cy="108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4770562" y="1088395"/>
              <a:ext cx="108000" cy="108000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14557" y="1710014"/>
            <a:ext cx="4362887" cy="3154710"/>
          </a:xfrm>
          <a:noFill/>
        </p:spPr>
        <p:txBody>
          <a:bodyPr wrap="square" rtlCol="0" anchor="ctr" anchorCtr="1">
            <a:spAutoFit/>
          </a:bodyPr>
          <a:lstStyle>
            <a:lvl1pPr algn="r">
              <a:defRPr kumimoji="0" lang="zh-CN" altLang="en-US" sz="19900" b="0" i="0" u="none" strike="noStrike" cap="none" spc="300" normalizeH="0" baseline="0">
                <a:ln>
                  <a:noFill/>
                </a:ln>
                <a:gradFill>
                  <a:gsLst>
                    <a:gs pos="0">
                      <a:schemeClr val="tx2"/>
                    </a:gs>
                    <a:gs pos="86000">
                      <a:schemeClr val="tx2">
                        <a:alpha val="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等线" panose="02010600030101010101" charset="-122"/>
                <a:cs typeface="+mn-cs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4" hasCustomPrompt="1"/>
          </p:nvPr>
        </p:nvSpPr>
        <p:spPr>
          <a:xfrm>
            <a:off x="3374006" y="4027704"/>
            <a:ext cx="5443989" cy="460704"/>
          </a:xfrm>
          <a:noFill/>
        </p:spPr>
        <p:txBody>
          <a:bodyPr wrap="square" rtlCol="0" anchor="ctr" anchorCtr="1">
            <a:spAutoFit/>
          </a:bodyPr>
          <a:lstStyle>
            <a:lvl1pPr marL="0" indent="0">
              <a:buFontTx/>
              <a:buNone/>
              <a:def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marL="0" lvl="0" algn="ctr">
              <a:lnSpc>
                <a:spcPct val="150000"/>
              </a:lnSpc>
            </a:pPr>
            <a:r>
              <a:rPr lang="zh-CN" altLang="en-US" dirty="0"/>
              <a:t>编辑母版文本</a:t>
            </a:r>
            <a:endParaRPr lang="zh-CN" altLang="en-US" dirty="0"/>
          </a:p>
        </p:txBody>
      </p:sp>
      <p:sp>
        <p:nvSpPr>
          <p:cNvPr id="28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3374006" y="3039267"/>
            <a:ext cx="5443989" cy="830997"/>
          </a:xfrm>
          <a:noFill/>
        </p:spPr>
        <p:txBody>
          <a:bodyPr wrap="square" rtlCol="0" anchor="ctr" anchorCtr="1">
            <a:spAutoFit/>
          </a:bodyPr>
          <a:lstStyle>
            <a:lvl1pPr marL="0" indent="0">
              <a:buFontTx/>
              <a:buNone/>
              <a:defRPr kumimoji="0" lang="zh-CN" altLang="en-US" sz="4800" b="1" i="0" u="none" strike="noStrike" kern="1200" cap="none" spc="0" normalizeH="0" baseline="0" dirty="0">
                <a:ln>
                  <a:noFill/>
                </a:ln>
                <a:pattFill prst="ltUpDiag">
                  <a:fgClr>
                    <a:schemeClr val="tx1">
                      <a:lumMod val="85000"/>
                      <a:lumOff val="15000"/>
                    </a:schemeClr>
                  </a:fgClr>
                  <a:bgClr>
                    <a:schemeClr val="tx1">
                      <a:lumMod val="95000"/>
                      <a:lumOff val="5000"/>
                    </a:schemeClr>
                  </a:bgClr>
                </a:patt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01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-48292" y="-10061"/>
            <a:ext cx="12288585" cy="6907130"/>
            <a:chOff x="-48292" y="-10061"/>
            <a:chExt cx="12288585" cy="6907130"/>
          </a:xfrm>
        </p:grpSpPr>
        <p:pic>
          <p:nvPicPr>
            <p:cNvPr id="18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pic>
          <p:nvPicPr>
            <p:cNvPr id="26" name="图片 底纹"/>
            <p:cNvPicPr>
              <a:picLocks noChangeAspect="1"/>
            </p:cNvPicPr>
            <p:nvPr/>
          </p:nvPicPr>
          <p:blipFill rotWithShape="1">
            <a:blip r:embed="rId3">
              <a:alphaModFix amt="1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78084"/>
            <a:stretch>
              <a:fillRect/>
            </a:stretch>
          </p:blipFill>
          <p:spPr>
            <a:xfrm>
              <a:off x="965" y="1"/>
              <a:ext cx="12190070" cy="113030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0" y="853537"/>
              <a:ext cx="12192000" cy="6043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0" y="804408"/>
              <a:ext cx="12192000" cy="98258"/>
            </a:xfrm>
            <a:prstGeom prst="rect">
              <a:avLst/>
            </a:prstGeom>
            <a:pattFill prst="lt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0650 w 12288585"/>
                <a:gd name="connsiteY4" fmla="*/ 1479239 h 5739519"/>
                <a:gd name="connsiteX5" fmla="*/ 507059 w 12288585"/>
                <a:gd name="connsiteY5" fmla="*/ 2837401 h 5739519"/>
                <a:gd name="connsiteX6" fmla="*/ 2395977 w 12288585"/>
                <a:gd name="connsiteY6" fmla="*/ 2230449 h 5739519"/>
                <a:gd name="connsiteX7" fmla="*/ 2401377 w 12288585"/>
                <a:gd name="connsiteY7" fmla="*/ 2236463 h 5739519"/>
                <a:gd name="connsiteX8" fmla="*/ 2605345 w 12288585"/>
                <a:gd name="connsiteY8" fmla="*/ 2245028 h 5739519"/>
                <a:gd name="connsiteX9" fmla="*/ 2807828 w 12288585"/>
                <a:gd name="connsiteY9" fmla="*/ 2141350 h 5739519"/>
                <a:gd name="connsiteX10" fmla="*/ 2786603 w 12288585"/>
                <a:gd name="connsiteY10" fmla="*/ 2117713 h 5739519"/>
                <a:gd name="connsiteX11" fmla="*/ 2765415 w 12288585"/>
                <a:gd name="connsiteY11" fmla="*/ 2111740 h 5739519"/>
                <a:gd name="connsiteX12" fmla="*/ 2887893 w 12288585"/>
                <a:gd name="connsiteY12" fmla="*/ 2072385 h 5739519"/>
                <a:gd name="connsiteX13" fmla="*/ 2922700 w 12288585"/>
                <a:gd name="connsiteY13" fmla="*/ 2081062 h 5739519"/>
                <a:gd name="connsiteX14" fmla="*/ 3002304 w 12288585"/>
                <a:gd name="connsiteY14" fmla="*/ 2087962 h 5739519"/>
                <a:gd name="connsiteX15" fmla="*/ 3208284 w 12288585"/>
                <a:gd name="connsiteY15" fmla="*/ 2021433 h 5739519"/>
                <a:gd name="connsiteX16" fmla="*/ 3192670 w 12288585"/>
                <a:gd name="connsiteY16" fmla="*/ 1993866 h 5739519"/>
                <a:gd name="connsiteX17" fmla="*/ 3169865 w 12288585"/>
                <a:gd name="connsiteY17" fmla="*/ 1981781 h 5739519"/>
                <a:gd name="connsiteX18" fmla="*/ 5503828 w 12288585"/>
                <a:gd name="connsiteY18" fmla="*/ 1231825 h 5739519"/>
                <a:gd name="connsiteX19" fmla="*/ 5565699 w 12288585"/>
                <a:gd name="connsiteY19" fmla="*/ 1241857 h 5739519"/>
                <a:gd name="connsiteX20" fmla="*/ 5656307 w 12288585"/>
                <a:gd name="connsiteY20" fmla="*/ 1231687 h 5739519"/>
                <a:gd name="connsiteX21" fmla="*/ 5806105 w 12288585"/>
                <a:gd name="connsiteY21" fmla="*/ 1151901 h 5739519"/>
                <a:gd name="connsiteX22" fmla="*/ 5820702 w 12288585"/>
                <a:gd name="connsiteY22" fmla="*/ 1130007 h 5739519"/>
                <a:gd name="connsiteX23" fmla="*/ 7280910 w 12288585"/>
                <a:gd name="connsiteY23" fmla="*/ 660808 h 5739519"/>
                <a:gd name="connsiteX24" fmla="*/ 7068577 w 12288585"/>
                <a:gd name="connsiteY2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0650" y="1479239"/>
                  </a:lnTo>
                  <a:lnTo>
                    <a:pt x="507059" y="2837401"/>
                  </a:lnTo>
                  <a:lnTo>
                    <a:pt x="2395977" y="2230449"/>
                  </a:lnTo>
                  <a:lnTo>
                    <a:pt x="2401377" y="2236463"/>
                  </a:lnTo>
                  <a:cubicBezTo>
                    <a:pt x="2437915" y="2255422"/>
                    <a:pt x="2516771" y="2259831"/>
                    <a:pt x="2605345" y="2245028"/>
                  </a:cubicBezTo>
                  <a:cubicBezTo>
                    <a:pt x="2723444" y="2225290"/>
                    <a:pt x="2814098" y="2178872"/>
                    <a:pt x="2807828" y="2141350"/>
                  </a:cubicBezTo>
                  <a:cubicBezTo>
                    <a:pt x="2806260" y="2131970"/>
                    <a:pt x="2798783" y="2124033"/>
                    <a:pt x="2786603" y="2117713"/>
                  </a:cubicBezTo>
                  <a:lnTo>
                    <a:pt x="2765415" y="2111740"/>
                  </a:lnTo>
                  <a:lnTo>
                    <a:pt x="2887893" y="2072385"/>
                  </a:lnTo>
                  <a:lnTo>
                    <a:pt x="2922700" y="2081062"/>
                  </a:lnTo>
                  <a:cubicBezTo>
                    <a:pt x="2947134" y="2085037"/>
                    <a:pt x="2974033" y="2087468"/>
                    <a:pt x="3002304" y="2087962"/>
                  </a:cubicBezTo>
                  <a:cubicBezTo>
                    <a:pt x="3115388" y="2089936"/>
                    <a:pt x="3207609" y="2060149"/>
                    <a:pt x="3208284" y="2021433"/>
                  </a:cubicBezTo>
                  <a:cubicBezTo>
                    <a:pt x="3208453" y="2011754"/>
                    <a:pt x="3202885" y="2002434"/>
                    <a:pt x="3192670" y="1993866"/>
                  </a:cubicBezTo>
                  <a:lnTo>
                    <a:pt x="3169865" y="1981781"/>
                  </a:lnTo>
                  <a:lnTo>
                    <a:pt x="5503828" y="1231825"/>
                  </a:lnTo>
                  <a:lnTo>
                    <a:pt x="5565699" y="1241857"/>
                  </a:lnTo>
                  <a:cubicBezTo>
                    <a:pt x="5594447" y="1242454"/>
                    <a:pt x="5625114" y="1239218"/>
                    <a:pt x="5656307" y="1231687"/>
                  </a:cubicBezTo>
                  <a:cubicBezTo>
                    <a:pt x="5718693" y="1216627"/>
                    <a:pt x="5771370" y="1187239"/>
                    <a:pt x="5806105" y="1151901"/>
                  </a:cubicBezTo>
                  <a:lnTo>
                    <a:pt x="5820702" y="1130007"/>
                  </a:lnTo>
                  <a:lnTo>
                    <a:pt x="7280910" y="660808"/>
                  </a:lnTo>
                  <a:lnTo>
                    <a:pt x="7068577" y="0"/>
                  </a:lnTo>
                  <a:close/>
                </a:path>
              </a:pathLst>
            </a:custGeom>
          </p:spPr>
        </p:pic>
        <p:sp>
          <p:nvSpPr>
            <p:cNvPr id="32" name="矩形 31"/>
            <p:cNvSpPr/>
            <p:nvPr userDrawn="1"/>
          </p:nvSpPr>
          <p:spPr>
            <a:xfrm>
              <a:off x="1931" y="931412"/>
              <a:ext cx="12190069" cy="59008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0400" y="1129008"/>
            <a:ext cx="10858499" cy="4980372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 userDrawn="1"/>
        </p:nvCxnSpPr>
        <p:spPr>
          <a:xfrm>
            <a:off x="672663" y="249239"/>
            <a:ext cx="0" cy="372156"/>
          </a:xfrm>
          <a:prstGeom prst="line">
            <a:avLst/>
          </a:prstGeom>
          <a:ln w="2222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38" y="196234"/>
            <a:ext cx="1684939" cy="432000"/>
          </a:xfrm>
          <a:prstGeom prst="rect">
            <a:avLst/>
          </a:prstGeom>
        </p:spPr>
      </p:pic>
      <p:sp>
        <p:nvSpPr>
          <p:cNvPr id="35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1850" y="221499"/>
            <a:ext cx="5203755" cy="523220"/>
          </a:xfrm>
        </p:spPr>
        <p:txBody>
          <a:bodyPr lIns="0" anchor="t" anchorCtr="0">
            <a:noAutofit/>
          </a:bodyPr>
          <a:lstStyle>
            <a:lvl1pPr marL="0" indent="0">
              <a:buFontTx/>
              <a:buNone/>
              <a:defRPr kumimoji="0" lang="zh-CN" altLang="en-US" sz="2800" b="1" i="0" u="none" strike="noStrike" kern="1200" cap="none" spc="30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01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48292" y="-10061"/>
            <a:ext cx="12288585" cy="6907130"/>
            <a:chOff x="-48292" y="-10061"/>
            <a:chExt cx="12288585" cy="6907130"/>
          </a:xfrm>
        </p:grpSpPr>
        <p:pic>
          <p:nvPicPr>
            <p:cNvPr id="39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pic>
          <p:nvPicPr>
            <p:cNvPr id="41" name="图片 底纹"/>
            <p:cNvPicPr>
              <a:picLocks noChangeAspect="1"/>
            </p:cNvPicPr>
            <p:nvPr/>
          </p:nvPicPr>
          <p:blipFill rotWithShape="1">
            <a:blip r:embed="rId3">
              <a:alphaModFix amt="1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78084"/>
            <a:stretch>
              <a:fillRect/>
            </a:stretch>
          </p:blipFill>
          <p:spPr>
            <a:xfrm>
              <a:off x="965" y="1"/>
              <a:ext cx="12190070" cy="11303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0" y="853537"/>
              <a:ext cx="12192000" cy="6043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804408"/>
              <a:ext cx="12192000" cy="98258"/>
            </a:xfrm>
            <a:prstGeom prst="rect">
              <a:avLst/>
            </a:prstGeom>
            <a:pattFill prst="lt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0650 w 12288585"/>
                <a:gd name="connsiteY4" fmla="*/ 1479239 h 5739519"/>
                <a:gd name="connsiteX5" fmla="*/ 507059 w 12288585"/>
                <a:gd name="connsiteY5" fmla="*/ 2837401 h 5739519"/>
                <a:gd name="connsiteX6" fmla="*/ 2395977 w 12288585"/>
                <a:gd name="connsiteY6" fmla="*/ 2230449 h 5739519"/>
                <a:gd name="connsiteX7" fmla="*/ 2401377 w 12288585"/>
                <a:gd name="connsiteY7" fmla="*/ 2236463 h 5739519"/>
                <a:gd name="connsiteX8" fmla="*/ 2605345 w 12288585"/>
                <a:gd name="connsiteY8" fmla="*/ 2245028 h 5739519"/>
                <a:gd name="connsiteX9" fmla="*/ 2807828 w 12288585"/>
                <a:gd name="connsiteY9" fmla="*/ 2141350 h 5739519"/>
                <a:gd name="connsiteX10" fmla="*/ 2786603 w 12288585"/>
                <a:gd name="connsiteY10" fmla="*/ 2117713 h 5739519"/>
                <a:gd name="connsiteX11" fmla="*/ 2765415 w 12288585"/>
                <a:gd name="connsiteY11" fmla="*/ 2111740 h 5739519"/>
                <a:gd name="connsiteX12" fmla="*/ 2887893 w 12288585"/>
                <a:gd name="connsiteY12" fmla="*/ 2072385 h 5739519"/>
                <a:gd name="connsiteX13" fmla="*/ 2922700 w 12288585"/>
                <a:gd name="connsiteY13" fmla="*/ 2081062 h 5739519"/>
                <a:gd name="connsiteX14" fmla="*/ 3002304 w 12288585"/>
                <a:gd name="connsiteY14" fmla="*/ 2087962 h 5739519"/>
                <a:gd name="connsiteX15" fmla="*/ 3208284 w 12288585"/>
                <a:gd name="connsiteY15" fmla="*/ 2021433 h 5739519"/>
                <a:gd name="connsiteX16" fmla="*/ 3192670 w 12288585"/>
                <a:gd name="connsiteY16" fmla="*/ 1993866 h 5739519"/>
                <a:gd name="connsiteX17" fmla="*/ 3169865 w 12288585"/>
                <a:gd name="connsiteY17" fmla="*/ 1981781 h 5739519"/>
                <a:gd name="connsiteX18" fmla="*/ 5503828 w 12288585"/>
                <a:gd name="connsiteY18" fmla="*/ 1231825 h 5739519"/>
                <a:gd name="connsiteX19" fmla="*/ 5565699 w 12288585"/>
                <a:gd name="connsiteY19" fmla="*/ 1241857 h 5739519"/>
                <a:gd name="connsiteX20" fmla="*/ 5656307 w 12288585"/>
                <a:gd name="connsiteY20" fmla="*/ 1231687 h 5739519"/>
                <a:gd name="connsiteX21" fmla="*/ 5806105 w 12288585"/>
                <a:gd name="connsiteY21" fmla="*/ 1151901 h 5739519"/>
                <a:gd name="connsiteX22" fmla="*/ 5820702 w 12288585"/>
                <a:gd name="connsiteY22" fmla="*/ 1130007 h 5739519"/>
                <a:gd name="connsiteX23" fmla="*/ 7280910 w 12288585"/>
                <a:gd name="connsiteY23" fmla="*/ 660808 h 5739519"/>
                <a:gd name="connsiteX24" fmla="*/ 7068577 w 12288585"/>
                <a:gd name="connsiteY2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0650" y="1479239"/>
                  </a:lnTo>
                  <a:lnTo>
                    <a:pt x="507059" y="2837401"/>
                  </a:lnTo>
                  <a:lnTo>
                    <a:pt x="2395977" y="2230449"/>
                  </a:lnTo>
                  <a:lnTo>
                    <a:pt x="2401377" y="2236463"/>
                  </a:lnTo>
                  <a:cubicBezTo>
                    <a:pt x="2437915" y="2255422"/>
                    <a:pt x="2516771" y="2259831"/>
                    <a:pt x="2605345" y="2245028"/>
                  </a:cubicBezTo>
                  <a:cubicBezTo>
                    <a:pt x="2723444" y="2225290"/>
                    <a:pt x="2814098" y="2178872"/>
                    <a:pt x="2807828" y="2141350"/>
                  </a:cubicBezTo>
                  <a:cubicBezTo>
                    <a:pt x="2806260" y="2131970"/>
                    <a:pt x="2798783" y="2124033"/>
                    <a:pt x="2786603" y="2117713"/>
                  </a:cubicBezTo>
                  <a:lnTo>
                    <a:pt x="2765415" y="2111740"/>
                  </a:lnTo>
                  <a:lnTo>
                    <a:pt x="2887893" y="2072385"/>
                  </a:lnTo>
                  <a:lnTo>
                    <a:pt x="2922700" y="2081062"/>
                  </a:lnTo>
                  <a:cubicBezTo>
                    <a:pt x="2947134" y="2085037"/>
                    <a:pt x="2974033" y="2087468"/>
                    <a:pt x="3002304" y="2087962"/>
                  </a:cubicBezTo>
                  <a:cubicBezTo>
                    <a:pt x="3115388" y="2089936"/>
                    <a:pt x="3207609" y="2060149"/>
                    <a:pt x="3208284" y="2021433"/>
                  </a:cubicBezTo>
                  <a:cubicBezTo>
                    <a:pt x="3208453" y="2011754"/>
                    <a:pt x="3202885" y="2002434"/>
                    <a:pt x="3192670" y="1993866"/>
                  </a:cubicBezTo>
                  <a:lnTo>
                    <a:pt x="3169865" y="1981781"/>
                  </a:lnTo>
                  <a:lnTo>
                    <a:pt x="5503828" y="1231825"/>
                  </a:lnTo>
                  <a:lnTo>
                    <a:pt x="5565699" y="1241857"/>
                  </a:lnTo>
                  <a:cubicBezTo>
                    <a:pt x="5594447" y="1242454"/>
                    <a:pt x="5625114" y="1239218"/>
                    <a:pt x="5656307" y="1231687"/>
                  </a:cubicBezTo>
                  <a:cubicBezTo>
                    <a:pt x="5718693" y="1216627"/>
                    <a:pt x="5771370" y="1187239"/>
                    <a:pt x="5806105" y="1151901"/>
                  </a:cubicBezTo>
                  <a:lnTo>
                    <a:pt x="5820702" y="1130007"/>
                  </a:lnTo>
                  <a:lnTo>
                    <a:pt x="7280910" y="660808"/>
                  </a:lnTo>
                  <a:lnTo>
                    <a:pt x="7068577" y="0"/>
                  </a:lnTo>
                  <a:close/>
                </a:path>
              </a:pathLst>
            </a:custGeom>
          </p:spPr>
        </p:pic>
        <p:sp>
          <p:nvSpPr>
            <p:cNvPr id="45" name="矩形 44"/>
            <p:cNvSpPr/>
            <p:nvPr userDrawn="1"/>
          </p:nvSpPr>
          <p:spPr>
            <a:xfrm>
              <a:off x="1931" y="931412"/>
              <a:ext cx="12190069" cy="59008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672663" y="249239"/>
            <a:ext cx="0" cy="372156"/>
          </a:xfrm>
          <a:prstGeom prst="line">
            <a:avLst/>
          </a:prstGeom>
          <a:ln w="2222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38" y="196234"/>
            <a:ext cx="1684939" cy="432000"/>
          </a:xfrm>
          <a:prstGeom prst="rect">
            <a:avLst/>
          </a:prstGeom>
        </p:spPr>
      </p:pic>
      <p:sp>
        <p:nvSpPr>
          <p:cNvPr id="48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1850" y="221499"/>
            <a:ext cx="5203755" cy="523220"/>
          </a:xfrm>
        </p:spPr>
        <p:txBody>
          <a:bodyPr lIns="0" anchor="t" anchorCtr="0">
            <a:noAutofit/>
          </a:bodyPr>
          <a:lstStyle>
            <a:lvl1pPr marL="0" indent="0">
              <a:buFontTx/>
              <a:buNone/>
              <a:defRPr kumimoji="0" lang="zh-CN" altLang="en-US" sz="2800" b="1" i="0" u="none" strike="noStrike" kern="1200" cap="none" spc="30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1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48292" y="-10061"/>
            <a:ext cx="12288585" cy="6907130"/>
            <a:chOff x="-48292" y="-10061"/>
            <a:chExt cx="12288585" cy="6907130"/>
          </a:xfrm>
        </p:grpSpPr>
        <p:pic>
          <p:nvPicPr>
            <p:cNvPr id="39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pic>
          <p:nvPicPr>
            <p:cNvPr id="41" name="图片 底纹"/>
            <p:cNvPicPr>
              <a:picLocks noChangeAspect="1"/>
            </p:cNvPicPr>
            <p:nvPr/>
          </p:nvPicPr>
          <p:blipFill rotWithShape="1">
            <a:blip r:embed="rId3">
              <a:alphaModFix amt="1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78084"/>
            <a:stretch>
              <a:fillRect/>
            </a:stretch>
          </p:blipFill>
          <p:spPr>
            <a:xfrm>
              <a:off x="965" y="1"/>
              <a:ext cx="12190070" cy="11303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0" y="853537"/>
              <a:ext cx="12192000" cy="6043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804408"/>
              <a:ext cx="12192000" cy="98258"/>
            </a:xfrm>
            <a:prstGeom prst="rect">
              <a:avLst/>
            </a:prstGeom>
            <a:pattFill prst="lt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0650 w 12288585"/>
                <a:gd name="connsiteY4" fmla="*/ 1479239 h 5739519"/>
                <a:gd name="connsiteX5" fmla="*/ 507059 w 12288585"/>
                <a:gd name="connsiteY5" fmla="*/ 2837401 h 5739519"/>
                <a:gd name="connsiteX6" fmla="*/ 2395977 w 12288585"/>
                <a:gd name="connsiteY6" fmla="*/ 2230449 h 5739519"/>
                <a:gd name="connsiteX7" fmla="*/ 2401377 w 12288585"/>
                <a:gd name="connsiteY7" fmla="*/ 2236463 h 5739519"/>
                <a:gd name="connsiteX8" fmla="*/ 2605345 w 12288585"/>
                <a:gd name="connsiteY8" fmla="*/ 2245028 h 5739519"/>
                <a:gd name="connsiteX9" fmla="*/ 2807828 w 12288585"/>
                <a:gd name="connsiteY9" fmla="*/ 2141350 h 5739519"/>
                <a:gd name="connsiteX10" fmla="*/ 2786603 w 12288585"/>
                <a:gd name="connsiteY10" fmla="*/ 2117713 h 5739519"/>
                <a:gd name="connsiteX11" fmla="*/ 2765415 w 12288585"/>
                <a:gd name="connsiteY11" fmla="*/ 2111740 h 5739519"/>
                <a:gd name="connsiteX12" fmla="*/ 2887893 w 12288585"/>
                <a:gd name="connsiteY12" fmla="*/ 2072385 h 5739519"/>
                <a:gd name="connsiteX13" fmla="*/ 2922700 w 12288585"/>
                <a:gd name="connsiteY13" fmla="*/ 2081062 h 5739519"/>
                <a:gd name="connsiteX14" fmla="*/ 3002304 w 12288585"/>
                <a:gd name="connsiteY14" fmla="*/ 2087962 h 5739519"/>
                <a:gd name="connsiteX15" fmla="*/ 3208284 w 12288585"/>
                <a:gd name="connsiteY15" fmla="*/ 2021433 h 5739519"/>
                <a:gd name="connsiteX16" fmla="*/ 3192670 w 12288585"/>
                <a:gd name="connsiteY16" fmla="*/ 1993866 h 5739519"/>
                <a:gd name="connsiteX17" fmla="*/ 3169865 w 12288585"/>
                <a:gd name="connsiteY17" fmla="*/ 1981781 h 5739519"/>
                <a:gd name="connsiteX18" fmla="*/ 5503828 w 12288585"/>
                <a:gd name="connsiteY18" fmla="*/ 1231825 h 5739519"/>
                <a:gd name="connsiteX19" fmla="*/ 5565699 w 12288585"/>
                <a:gd name="connsiteY19" fmla="*/ 1241857 h 5739519"/>
                <a:gd name="connsiteX20" fmla="*/ 5656307 w 12288585"/>
                <a:gd name="connsiteY20" fmla="*/ 1231687 h 5739519"/>
                <a:gd name="connsiteX21" fmla="*/ 5806105 w 12288585"/>
                <a:gd name="connsiteY21" fmla="*/ 1151901 h 5739519"/>
                <a:gd name="connsiteX22" fmla="*/ 5820702 w 12288585"/>
                <a:gd name="connsiteY22" fmla="*/ 1130007 h 5739519"/>
                <a:gd name="connsiteX23" fmla="*/ 7280910 w 12288585"/>
                <a:gd name="connsiteY23" fmla="*/ 660808 h 5739519"/>
                <a:gd name="connsiteX24" fmla="*/ 7068577 w 12288585"/>
                <a:gd name="connsiteY2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0650" y="1479239"/>
                  </a:lnTo>
                  <a:lnTo>
                    <a:pt x="507059" y="2837401"/>
                  </a:lnTo>
                  <a:lnTo>
                    <a:pt x="2395977" y="2230449"/>
                  </a:lnTo>
                  <a:lnTo>
                    <a:pt x="2401377" y="2236463"/>
                  </a:lnTo>
                  <a:cubicBezTo>
                    <a:pt x="2437915" y="2255422"/>
                    <a:pt x="2516771" y="2259831"/>
                    <a:pt x="2605345" y="2245028"/>
                  </a:cubicBezTo>
                  <a:cubicBezTo>
                    <a:pt x="2723444" y="2225290"/>
                    <a:pt x="2814098" y="2178872"/>
                    <a:pt x="2807828" y="2141350"/>
                  </a:cubicBezTo>
                  <a:cubicBezTo>
                    <a:pt x="2806260" y="2131970"/>
                    <a:pt x="2798783" y="2124033"/>
                    <a:pt x="2786603" y="2117713"/>
                  </a:cubicBezTo>
                  <a:lnTo>
                    <a:pt x="2765415" y="2111740"/>
                  </a:lnTo>
                  <a:lnTo>
                    <a:pt x="2887893" y="2072385"/>
                  </a:lnTo>
                  <a:lnTo>
                    <a:pt x="2922700" y="2081062"/>
                  </a:lnTo>
                  <a:cubicBezTo>
                    <a:pt x="2947134" y="2085037"/>
                    <a:pt x="2974033" y="2087468"/>
                    <a:pt x="3002304" y="2087962"/>
                  </a:cubicBezTo>
                  <a:cubicBezTo>
                    <a:pt x="3115388" y="2089936"/>
                    <a:pt x="3207609" y="2060149"/>
                    <a:pt x="3208284" y="2021433"/>
                  </a:cubicBezTo>
                  <a:cubicBezTo>
                    <a:pt x="3208453" y="2011754"/>
                    <a:pt x="3202885" y="2002434"/>
                    <a:pt x="3192670" y="1993866"/>
                  </a:cubicBezTo>
                  <a:lnTo>
                    <a:pt x="3169865" y="1981781"/>
                  </a:lnTo>
                  <a:lnTo>
                    <a:pt x="5503828" y="1231825"/>
                  </a:lnTo>
                  <a:lnTo>
                    <a:pt x="5565699" y="1241857"/>
                  </a:lnTo>
                  <a:cubicBezTo>
                    <a:pt x="5594447" y="1242454"/>
                    <a:pt x="5625114" y="1239218"/>
                    <a:pt x="5656307" y="1231687"/>
                  </a:cubicBezTo>
                  <a:cubicBezTo>
                    <a:pt x="5718693" y="1216627"/>
                    <a:pt x="5771370" y="1187239"/>
                    <a:pt x="5806105" y="1151901"/>
                  </a:cubicBezTo>
                  <a:lnTo>
                    <a:pt x="5820702" y="1130007"/>
                  </a:lnTo>
                  <a:lnTo>
                    <a:pt x="7280910" y="660808"/>
                  </a:lnTo>
                  <a:lnTo>
                    <a:pt x="7068577" y="0"/>
                  </a:lnTo>
                  <a:close/>
                </a:path>
              </a:pathLst>
            </a:custGeom>
          </p:spPr>
        </p:pic>
        <p:sp>
          <p:nvSpPr>
            <p:cNvPr id="45" name="矩形 44"/>
            <p:cNvSpPr/>
            <p:nvPr userDrawn="1"/>
          </p:nvSpPr>
          <p:spPr>
            <a:xfrm>
              <a:off x="1931" y="931412"/>
              <a:ext cx="12190069" cy="59008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672663" y="249239"/>
            <a:ext cx="0" cy="372156"/>
          </a:xfrm>
          <a:prstGeom prst="line">
            <a:avLst/>
          </a:prstGeom>
          <a:ln w="2222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38" y="196234"/>
            <a:ext cx="1684939" cy="432000"/>
          </a:xfrm>
          <a:prstGeom prst="rect">
            <a:avLst/>
          </a:prstGeom>
        </p:spPr>
      </p:pic>
      <p:sp>
        <p:nvSpPr>
          <p:cNvPr id="48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1850" y="221499"/>
            <a:ext cx="5203755" cy="523220"/>
          </a:xfrm>
        </p:spPr>
        <p:txBody>
          <a:bodyPr lIns="0" anchor="t" anchorCtr="0">
            <a:noAutofit/>
          </a:bodyPr>
          <a:lstStyle>
            <a:lvl1pPr marL="0" indent="0">
              <a:buFontTx/>
              <a:buNone/>
              <a:defRPr kumimoji="0" lang="zh-CN" altLang="en-US" sz="2800" b="1" i="0" u="none" strike="noStrike" kern="1200" cap="none" spc="30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1150953" y="1915547"/>
            <a:ext cx="1201704" cy="1201704"/>
          </a:xfrm>
          <a:custGeom>
            <a:avLst/>
            <a:gdLst>
              <a:gd name="connsiteX0" fmla="*/ 600852 w 1201704"/>
              <a:gd name="connsiteY0" fmla="*/ 0 h 1201704"/>
              <a:gd name="connsiteX1" fmla="*/ 1201704 w 1201704"/>
              <a:gd name="connsiteY1" fmla="*/ 600852 h 1201704"/>
              <a:gd name="connsiteX2" fmla="*/ 600852 w 1201704"/>
              <a:gd name="connsiteY2" fmla="*/ 1201704 h 1201704"/>
              <a:gd name="connsiteX3" fmla="*/ 0 w 1201704"/>
              <a:gd name="connsiteY3" fmla="*/ 600852 h 1201704"/>
              <a:gd name="connsiteX4" fmla="*/ 600852 w 1201704"/>
              <a:gd name="connsiteY4" fmla="*/ 0 h 1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704" h="1201704">
                <a:moveTo>
                  <a:pt x="600852" y="0"/>
                </a:moveTo>
                <a:cubicBezTo>
                  <a:pt x="932693" y="0"/>
                  <a:pt x="1201704" y="269011"/>
                  <a:pt x="1201704" y="600852"/>
                </a:cubicBezTo>
                <a:cubicBezTo>
                  <a:pt x="1201704" y="932693"/>
                  <a:pt x="932693" y="1201704"/>
                  <a:pt x="600852" y="1201704"/>
                </a:cubicBezTo>
                <a:cubicBezTo>
                  <a:pt x="269011" y="1201704"/>
                  <a:pt x="0" y="932693"/>
                  <a:pt x="0" y="600852"/>
                </a:cubicBezTo>
                <a:cubicBezTo>
                  <a:pt x="0" y="269011"/>
                  <a:pt x="269011" y="0"/>
                  <a:pt x="600852" y="0"/>
                </a:cubicBezTo>
                <a:close/>
              </a:path>
            </a:pathLst>
          </a:custGeom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5"/>
          </p:nvPr>
        </p:nvSpPr>
        <p:spPr>
          <a:xfrm>
            <a:off x="6579922" y="1915547"/>
            <a:ext cx="1201704" cy="1201704"/>
          </a:xfrm>
          <a:custGeom>
            <a:avLst/>
            <a:gdLst>
              <a:gd name="connsiteX0" fmla="*/ 600852 w 1201704"/>
              <a:gd name="connsiteY0" fmla="*/ 0 h 1201704"/>
              <a:gd name="connsiteX1" fmla="*/ 1201704 w 1201704"/>
              <a:gd name="connsiteY1" fmla="*/ 600852 h 1201704"/>
              <a:gd name="connsiteX2" fmla="*/ 600852 w 1201704"/>
              <a:gd name="connsiteY2" fmla="*/ 1201704 h 1201704"/>
              <a:gd name="connsiteX3" fmla="*/ 0 w 1201704"/>
              <a:gd name="connsiteY3" fmla="*/ 600852 h 1201704"/>
              <a:gd name="connsiteX4" fmla="*/ 600852 w 1201704"/>
              <a:gd name="connsiteY4" fmla="*/ 0 h 1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704" h="1201704">
                <a:moveTo>
                  <a:pt x="600852" y="0"/>
                </a:moveTo>
                <a:cubicBezTo>
                  <a:pt x="932693" y="0"/>
                  <a:pt x="1201704" y="269011"/>
                  <a:pt x="1201704" y="600852"/>
                </a:cubicBezTo>
                <a:cubicBezTo>
                  <a:pt x="1201704" y="932693"/>
                  <a:pt x="932693" y="1201704"/>
                  <a:pt x="600852" y="1201704"/>
                </a:cubicBezTo>
                <a:cubicBezTo>
                  <a:pt x="269011" y="1201704"/>
                  <a:pt x="0" y="932693"/>
                  <a:pt x="0" y="600852"/>
                </a:cubicBezTo>
                <a:cubicBezTo>
                  <a:pt x="0" y="269011"/>
                  <a:pt x="269011" y="0"/>
                  <a:pt x="600852" y="0"/>
                </a:cubicBezTo>
                <a:close/>
              </a:path>
            </a:pathLst>
          </a:custGeom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6579922" y="4322416"/>
            <a:ext cx="1201704" cy="1201704"/>
          </a:xfrm>
          <a:custGeom>
            <a:avLst/>
            <a:gdLst>
              <a:gd name="connsiteX0" fmla="*/ 600852 w 1201704"/>
              <a:gd name="connsiteY0" fmla="*/ 0 h 1201704"/>
              <a:gd name="connsiteX1" fmla="*/ 1201704 w 1201704"/>
              <a:gd name="connsiteY1" fmla="*/ 600852 h 1201704"/>
              <a:gd name="connsiteX2" fmla="*/ 600852 w 1201704"/>
              <a:gd name="connsiteY2" fmla="*/ 1201704 h 1201704"/>
              <a:gd name="connsiteX3" fmla="*/ 0 w 1201704"/>
              <a:gd name="connsiteY3" fmla="*/ 600852 h 1201704"/>
              <a:gd name="connsiteX4" fmla="*/ 600852 w 1201704"/>
              <a:gd name="connsiteY4" fmla="*/ 0 h 1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704" h="1201704">
                <a:moveTo>
                  <a:pt x="600852" y="0"/>
                </a:moveTo>
                <a:cubicBezTo>
                  <a:pt x="932693" y="0"/>
                  <a:pt x="1201704" y="269011"/>
                  <a:pt x="1201704" y="600852"/>
                </a:cubicBezTo>
                <a:cubicBezTo>
                  <a:pt x="1201704" y="932693"/>
                  <a:pt x="932693" y="1201704"/>
                  <a:pt x="600852" y="1201704"/>
                </a:cubicBezTo>
                <a:cubicBezTo>
                  <a:pt x="269011" y="1201704"/>
                  <a:pt x="0" y="932693"/>
                  <a:pt x="0" y="600852"/>
                </a:cubicBezTo>
                <a:cubicBezTo>
                  <a:pt x="0" y="269011"/>
                  <a:pt x="269011" y="0"/>
                  <a:pt x="600852" y="0"/>
                </a:cubicBezTo>
                <a:close/>
              </a:path>
            </a:pathLst>
          </a:custGeom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7"/>
          </p:nvPr>
        </p:nvSpPr>
        <p:spPr>
          <a:xfrm>
            <a:off x="1150953" y="4317512"/>
            <a:ext cx="1201704" cy="1201704"/>
          </a:xfrm>
          <a:custGeom>
            <a:avLst/>
            <a:gdLst>
              <a:gd name="connsiteX0" fmla="*/ 600852 w 1201704"/>
              <a:gd name="connsiteY0" fmla="*/ 0 h 1201704"/>
              <a:gd name="connsiteX1" fmla="*/ 1201704 w 1201704"/>
              <a:gd name="connsiteY1" fmla="*/ 600852 h 1201704"/>
              <a:gd name="connsiteX2" fmla="*/ 600852 w 1201704"/>
              <a:gd name="connsiteY2" fmla="*/ 1201704 h 1201704"/>
              <a:gd name="connsiteX3" fmla="*/ 0 w 1201704"/>
              <a:gd name="connsiteY3" fmla="*/ 600852 h 1201704"/>
              <a:gd name="connsiteX4" fmla="*/ 600852 w 1201704"/>
              <a:gd name="connsiteY4" fmla="*/ 0 h 120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704" h="1201704">
                <a:moveTo>
                  <a:pt x="600852" y="0"/>
                </a:moveTo>
                <a:cubicBezTo>
                  <a:pt x="932693" y="0"/>
                  <a:pt x="1201704" y="269011"/>
                  <a:pt x="1201704" y="600852"/>
                </a:cubicBezTo>
                <a:cubicBezTo>
                  <a:pt x="1201704" y="932693"/>
                  <a:pt x="932693" y="1201704"/>
                  <a:pt x="600852" y="1201704"/>
                </a:cubicBezTo>
                <a:cubicBezTo>
                  <a:pt x="269011" y="1201704"/>
                  <a:pt x="0" y="932693"/>
                  <a:pt x="0" y="600852"/>
                </a:cubicBezTo>
                <a:cubicBezTo>
                  <a:pt x="0" y="269011"/>
                  <a:pt x="269011" y="0"/>
                  <a:pt x="600852" y="0"/>
                </a:cubicBezTo>
                <a:close/>
              </a:path>
            </a:pathLst>
          </a:custGeom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2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48292" y="-10061"/>
            <a:ext cx="12288585" cy="6907130"/>
            <a:chOff x="-48292" y="-10061"/>
            <a:chExt cx="12288585" cy="6907130"/>
          </a:xfrm>
        </p:grpSpPr>
        <p:pic>
          <p:nvPicPr>
            <p:cNvPr id="39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pic>
          <p:nvPicPr>
            <p:cNvPr id="41" name="图片 底纹"/>
            <p:cNvPicPr>
              <a:picLocks noChangeAspect="1"/>
            </p:cNvPicPr>
            <p:nvPr/>
          </p:nvPicPr>
          <p:blipFill rotWithShape="1">
            <a:blip r:embed="rId3">
              <a:alphaModFix amt="1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78084"/>
            <a:stretch>
              <a:fillRect/>
            </a:stretch>
          </p:blipFill>
          <p:spPr>
            <a:xfrm>
              <a:off x="965" y="1"/>
              <a:ext cx="12190070" cy="11303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0" y="853537"/>
              <a:ext cx="12192000" cy="6043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804408"/>
              <a:ext cx="12192000" cy="98258"/>
            </a:xfrm>
            <a:prstGeom prst="rect">
              <a:avLst/>
            </a:prstGeom>
            <a:pattFill prst="lt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0650 w 12288585"/>
                <a:gd name="connsiteY4" fmla="*/ 1479239 h 5739519"/>
                <a:gd name="connsiteX5" fmla="*/ 507059 w 12288585"/>
                <a:gd name="connsiteY5" fmla="*/ 2837401 h 5739519"/>
                <a:gd name="connsiteX6" fmla="*/ 2395977 w 12288585"/>
                <a:gd name="connsiteY6" fmla="*/ 2230449 h 5739519"/>
                <a:gd name="connsiteX7" fmla="*/ 2401377 w 12288585"/>
                <a:gd name="connsiteY7" fmla="*/ 2236463 h 5739519"/>
                <a:gd name="connsiteX8" fmla="*/ 2605345 w 12288585"/>
                <a:gd name="connsiteY8" fmla="*/ 2245028 h 5739519"/>
                <a:gd name="connsiteX9" fmla="*/ 2807828 w 12288585"/>
                <a:gd name="connsiteY9" fmla="*/ 2141350 h 5739519"/>
                <a:gd name="connsiteX10" fmla="*/ 2786603 w 12288585"/>
                <a:gd name="connsiteY10" fmla="*/ 2117713 h 5739519"/>
                <a:gd name="connsiteX11" fmla="*/ 2765415 w 12288585"/>
                <a:gd name="connsiteY11" fmla="*/ 2111740 h 5739519"/>
                <a:gd name="connsiteX12" fmla="*/ 2887893 w 12288585"/>
                <a:gd name="connsiteY12" fmla="*/ 2072385 h 5739519"/>
                <a:gd name="connsiteX13" fmla="*/ 2922700 w 12288585"/>
                <a:gd name="connsiteY13" fmla="*/ 2081062 h 5739519"/>
                <a:gd name="connsiteX14" fmla="*/ 3002304 w 12288585"/>
                <a:gd name="connsiteY14" fmla="*/ 2087962 h 5739519"/>
                <a:gd name="connsiteX15" fmla="*/ 3208284 w 12288585"/>
                <a:gd name="connsiteY15" fmla="*/ 2021433 h 5739519"/>
                <a:gd name="connsiteX16" fmla="*/ 3192670 w 12288585"/>
                <a:gd name="connsiteY16" fmla="*/ 1993866 h 5739519"/>
                <a:gd name="connsiteX17" fmla="*/ 3169865 w 12288585"/>
                <a:gd name="connsiteY17" fmla="*/ 1981781 h 5739519"/>
                <a:gd name="connsiteX18" fmla="*/ 5503828 w 12288585"/>
                <a:gd name="connsiteY18" fmla="*/ 1231825 h 5739519"/>
                <a:gd name="connsiteX19" fmla="*/ 5565699 w 12288585"/>
                <a:gd name="connsiteY19" fmla="*/ 1241857 h 5739519"/>
                <a:gd name="connsiteX20" fmla="*/ 5656307 w 12288585"/>
                <a:gd name="connsiteY20" fmla="*/ 1231687 h 5739519"/>
                <a:gd name="connsiteX21" fmla="*/ 5806105 w 12288585"/>
                <a:gd name="connsiteY21" fmla="*/ 1151901 h 5739519"/>
                <a:gd name="connsiteX22" fmla="*/ 5820702 w 12288585"/>
                <a:gd name="connsiteY22" fmla="*/ 1130007 h 5739519"/>
                <a:gd name="connsiteX23" fmla="*/ 7280910 w 12288585"/>
                <a:gd name="connsiteY23" fmla="*/ 660808 h 5739519"/>
                <a:gd name="connsiteX24" fmla="*/ 7068577 w 12288585"/>
                <a:gd name="connsiteY2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0650" y="1479239"/>
                  </a:lnTo>
                  <a:lnTo>
                    <a:pt x="507059" y="2837401"/>
                  </a:lnTo>
                  <a:lnTo>
                    <a:pt x="2395977" y="2230449"/>
                  </a:lnTo>
                  <a:lnTo>
                    <a:pt x="2401377" y="2236463"/>
                  </a:lnTo>
                  <a:cubicBezTo>
                    <a:pt x="2437915" y="2255422"/>
                    <a:pt x="2516771" y="2259831"/>
                    <a:pt x="2605345" y="2245028"/>
                  </a:cubicBezTo>
                  <a:cubicBezTo>
                    <a:pt x="2723444" y="2225290"/>
                    <a:pt x="2814098" y="2178872"/>
                    <a:pt x="2807828" y="2141350"/>
                  </a:cubicBezTo>
                  <a:cubicBezTo>
                    <a:pt x="2806260" y="2131970"/>
                    <a:pt x="2798783" y="2124033"/>
                    <a:pt x="2786603" y="2117713"/>
                  </a:cubicBezTo>
                  <a:lnTo>
                    <a:pt x="2765415" y="2111740"/>
                  </a:lnTo>
                  <a:lnTo>
                    <a:pt x="2887893" y="2072385"/>
                  </a:lnTo>
                  <a:lnTo>
                    <a:pt x="2922700" y="2081062"/>
                  </a:lnTo>
                  <a:cubicBezTo>
                    <a:pt x="2947134" y="2085037"/>
                    <a:pt x="2974033" y="2087468"/>
                    <a:pt x="3002304" y="2087962"/>
                  </a:cubicBezTo>
                  <a:cubicBezTo>
                    <a:pt x="3115388" y="2089936"/>
                    <a:pt x="3207609" y="2060149"/>
                    <a:pt x="3208284" y="2021433"/>
                  </a:cubicBezTo>
                  <a:cubicBezTo>
                    <a:pt x="3208453" y="2011754"/>
                    <a:pt x="3202885" y="2002434"/>
                    <a:pt x="3192670" y="1993866"/>
                  </a:cubicBezTo>
                  <a:lnTo>
                    <a:pt x="3169865" y="1981781"/>
                  </a:lnTo>
                  <a:lnTo>
                    <a:pt x="5503828" y="1231825"/>
                  </a:lnTo>
                  <a:lnTo>
                    <a:pt x="5565699" y="1241857"/>
                  </a:lnTo>
                  <a:cubicBezTo>
                    <a:pt x="5594447" y="1242454"/>
                    <a:pt x="5625114" y="1239218"/>
                    <a:pt x="5656307" y="1231687"/>
                  </a:cubicBezTo>
                  <a:cubicBezTo>
                    <a:pt x="5718693" y="1216627"/>
                    <a:pt x="5771370" y="1187239"/>
                    <a:pt x="5806105" y="1151901"/>
                  </a:cubicBezTo>
                  <a:lnTo>
                    <a:pt x="5820702" y="1130007"/>
                  </a:lnTo>
                  <a:lnTo>
                    <a:pt x="7280910" y="660808"/>
                  </a:lnTo>
                  <a:lnTo>
                    <a:pt x="7068577" y="0"/>
                  </a:lnTo>
                  <a:close/>
                </a:path>
              </a:pathLst>
            </a:custGeom>
          </p:spPr>
        </p:pic>
        <p:sp>
          <p:nvSpPr>
            <p:cNvPr id="45" name="矩形 44"/>
            <p:cNvSpPr/>
            <p:nvPr userDrawn="1"/>
          </p:nvSpPr>
          <p:spPr>
            <a:xfrm>
              <a:off x="1931" y="931412"/>
              <a:ext cx="12190069" cy="59008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672663" y="249239"/>
            <a:ext cx="0" cy="372156"/>
          </a:xfrm>
          <a:prstGeom prst="line">
            <a:avLst/>
          </a:prstGeom>
          <a:ln w="2222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38" y="196234"/>
            <a:ext cx="1684939" cy="432000"/>
          </a:xfrm>
          <a:prstGeom prst="rect">
            <a:avLst/>
          </a:prstGeom>
        </p:spPr>
      </p:pic>
      <p:sp>
        <p:nvSpPr>
          <p:cNvPr id="48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1850" y="221499"/>
            <a:ext cx="5203755" cy="523220"/>
          </a:xfrm>
        </p:spPr>
        <p:txBody>
          <a:bodyPr lIns="0" anchor="t" anchorCtr="0">
            <a:noAutofit/>
          </a:bodyPr>
          <a:lstStyle>
            <a:lvl1pPr marL="0" indent="0">
              <a:buFontTx/>
              <a:buNone/>
              <a:defRPr kumimoji="0" lang="zh-CN" altLang="en-US" sz="2800" b="1" i="0" u="none" strike="noStrike" kern="1200" cap="none" spc="30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6" name="图片占位符 35"/>
          <p:cNvSpPr>
            <a:spLocks noGrp="1"/>
          </p:cNvSpPr>
          <p:nvPr>
            <p:ph type="pic" sz="quarter" idx="14"/>
          </p:nvPr>
        </p:nvSpPr>
        <p:spPr>
          <a:xfrm>
            <a:off x="1364089" y="2257481"/>
            <a:ext cx="1620000" cy="1620000"/>
          </a:xfrm>
          <a:custGeom>
            <a:avLst/>
            <a:gdLst>
              <a:gd name="connsiteX0" fmla="*/ 810000 w 1620000"/>
              <a:gd name="connsiteY0" fmla="*/ 0 h 1620000"/>
              <a:gd name="connsiteX1" fmla="*/ 1620000 w 1620000"/>
              <a:gd name="connsiteY1" fmla="*/ 810000 h 1620000"/>
              <a:gd name="connsiteX2" fmla="*/ 810000 w 1620000"/>
              <a:gd name="connsiteY2" fmla="*/ 1620000 h 1620000"/>
              <a:gd name="connsiteX3" fmla="*/ 0 w 1620000"/>
              <a:gd name="connsiteY3" fmla="*/ 810000 h 1620000"/>
              <a:gd name="connsiteX4" fmla="*/ 810000 w 1620000"/>
              <a:gd name="connsiteY4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000" h="1620000">
                <a:moveTo>
                  <a:pt x="810000" y="0"/>
                </a:moveTo>
                <a:cubicBezTo>
                  <a:pt x="1257351" y="0"/>
                  <a:pt x="1620000" y="362649"/>
                  <a:pt x="1620000" y="810000"/>
                </a:cubicBezTo>
                <a:cubicBezTo>
                  <a:pt x="1620000" y="1257351"/>
                  <a:pt x="1257351" y="1620000"/>
                  <a:pt x="810000" y="1620000"/>
                </a:cubicBezTo>
                <a:cubicBezTo>
                  <a:pt x="362649" y="1620000"/>
                  <a:pt x="0" y="1257351"/>
                  <a:pt x="0" y="810000"/>
                </a:cubicBezTo>
                <a:cubicBezTo>
                  <a:pt x="0" y="362649"/>
                  <a:pt x="362649" y="0"/>
                  <a:pt x="810000" y="0"/>
                </a:cubicBezTo>
                <a:close/>
              </a:path>
            </a:pathLst>
          </a:custGeom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37" name="图片占位符 36"/>
          <p:cNvSpPr>
            <a:spLocks noGrp="1"/>
          </p:cNvSpPr>
          <p:nvPr>
            <p:ph type="pic" sz="quarter" idx="15"/>
          </p:nvPr>
        </p:nvSpPr>
        <p:spPr>
          <a:xfrm>
            <a:off x="4000018" y="2263350"/>
            <a:ext cx="1620000" cy="1620000"/>
          </a:xfrm>
          <a:custGeom>
            <a:avLst/>
            <a:gdLst>
              <a:gd name="connsiteX0" fmla="*/ 810000 w 1620000"/>
              <a:gd name="connsiteY0" fmla="*/ 0 h 1620000"/>
              <a:gd name="connsiteX1" fmla="*/ 1620000 w 1620000"/>
              <a:gd name="connsiteY1" fmla="*/ 810000 h 1620000"/>
              <a:gd name="connsiteX2" fmla="*/ 810000 w 1620000"/>
              <a:gd name="connsiteY2" fmla="*/ 1620000 h 1620000"/>
              <a:gd name="connsiteX3" fmla="*/ 0 w 1620000"/>
              <a:gd name="connsiteY3" fmla="*/ 810000 h 1620000"/>
              <a:gd name="connsiteX4" fmla="*/ 810000 w 1620000"/>
              <a:gd name="connsiteY4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000" h="1620000">
                <a:moveTo>
                  <a:pt x="810000" y="0"/>
                </a:moveTo>
                <a:cubicBezTo>
                  <a:pt x="1257351" y="0"/>
                  <a:pt x="1620000" y="362649"/>
                  <a:pt x="1620000" y="810000"/>
                </a:cubicBezTo>
                <a:cubicBezTo>
                  <a:pt x="1620000" y="1257351"/>
                  <a:pt x="1257351" y="1620000"/>
                  <a:pt x="810000" y="1620000"/>
                </a:cubicBezTo>
                <a:cubicBezTo>
                  <a:pt x="362649" y="1620000"/>
                  <a:pt x="0" y="1257351"/>
                  <a:pt x="0" y="810000"/>
                </a:cubicBezTo>
                <a:cubicBezTo>
                  <a:pt x="0" y="362649"/>
                  <a:pt x="362649" y="0"/>
                  <a:pt x="810000" y="0"/>
                </a:cubicBezTo>
                <a:close/>
              </a:path>
            </a:pathLst>
          </a:custGeom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38" name="图片占位符 37"/>
          <p:cNvSpPr>
            <a:spLocks noGrp="1"/>
          </p:cNvSpPr>
          <p:nvPr>
            <p:ph type="pic" sz="quarter" idx="16"/>
          </p:nvPr>
        </p:nvSpPr>
        <p:spPr>
          <a:xfrm>
            <a:off x="6592405" y="2269219"/>
            <a:ext cx="1620000" cy="1620000"/>
          </a:xfrm>
          <a:custGeom>
            <a:avLst/>
            <a:gdLst>
              <a:gd name="connsiteX0" fmla="*/ 810000 w 1620000"/>
              <a:gd name="connsiteY0" fmla="*/ 0 h 1620000"/>
              <a:gd name="connsiteX1" fmla="*/ 1620000 w 1620000"/>
              <a:gd name="connsiteY1" fmla="*/ 810000 h 1620000"/>
              <a:gd name="connsiteX2" fmla="*/ 810000 w 1620000"/>
              <a:gd name="connsiteY2" fmla="*/ 1620000 h 1620000"/>
              <a:gd name="connsiteX3" fmla="*/ 0 w 1620000"/>
              <a:gd name="connsiteY3" fmla="*/ 810000 h 1620000"/>
              <a:gd name="connsiteX4" fmla="*/ 810000 w 1620000"/>
              <a:gd name="connsiteY4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000" h="1620000">
                <a:moveTo>
                  <a:pt x="810000" y="0"/>
                </a:moveTo>
                <a:cubicBezTo>
                  <a:pt x="1257351" y="0"/>
                  <a:pt x="1620000" y="362649"/>
                  <a:pt x="1620000" y="810000"/>
                </a:cubicBezTo>
                <a:cubicBezTo>
                  <a:pt x="1620000" y="1257351"/>
                  <a:pt x="1257351" y="1620000"/>
                  <a:pt x="810000" y="1620000"/>
                </a:cubicBezTo>
                <a:cubicBezTo>
                  <a:pt x="362649" y="1620000"/>
                  <a:pt x="0" y="1257351"/>
                  <a:pt x="0" y="810000"/>
                </a:cubicBezTo>
                <a:cubicBezTo>
                  <a:pt x="0" y="362649"/>
                  <a:pt x="362649" y="0"/>
                  <a:pt x="810000" y="0"/>
                </a:cubicBezTo>
                <a:close/>
              </a:path>
            </a:pathLst>
          </a:custGeom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40" name="图片占位符 39"/>
          <p:cNvSpPr>
            <a:spLocks noGrp="1"/>
          </p:cNvSpPr>
          <p:nvPr>
            <p:ph type="pic" sz="quarter" idx="17"/>
          </p:nvPr>
        </p:nvSpPr>
        <p:spPr>
          <a:xfrm>
            <a:off x="9213820" y="2275088"/>
            <a:ext cx="1620000" cy="1620000"/>
          </a:xfrm>
          <a:custGeom>
            <a:avLst/>
            <a:gdLst>
              <a:gd name="connsiteX0" fmla="*/ 810000 w 1620000"/>
              <a:gd name="connsiteY0" fmla="*/ 0 h 1620000"/>
              <a:gd name="connsiteX1" fmla="*/ 1620000 w 1620000"/>
              <a:gd name="connsiteY1" fmla="*/ 810000 h 1620000"/>
              <a:gd name="connsiteX2" fmla="*/ 810000 w 1620000"/>
              <a:gd name="connsiteY2" fmla="*/ 1620000 h 1620000"/>
              <a:gd name="connsiteX3" fmla="*/ 0 w 1620000"/>
              <a:gd name="connsiteY3" fmla="*/ 810000 h 1620000"/>
              <a:gd name="connsiteX4" fmla="*/ 810000 w 1620000"/>
              <a:gd name="connsiteY4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000" h="1620000">
                <a:moveTo>
                  <a:pt x="810000" y="0"/>
                </a:moveTo>
                <a:cubicBezTo>
                  <a:pt x="1257351" y="0"/>
                  <a:pt x="1620000" y="362649"/>
                  <a:pt x="1620000" y="810000"/>
                </a:cubicBezTo>
                <a:cubicBezTo>
                  <a:pt x="1620000" y="1257351"/>
                  <a:pt x="1257351" y="1620000"/>
                  <a:pt x="810000" y="1620000"/>
                </a:cubicBezTo>
                <a:cubicBezTo>
                  <a:pt x="362649" y="1620000"/>
                  <a:pt x="0" y="1257351"/>
                  <a:pt x="0" y="810000"/>
                </a:cubicBezTo>
                <a:cubicBezTo>
                  <a:pt x="0" y="362649"/>
                  <a:pt x="362649" y="0"/>
                  <a:pt x="810000" y="0"/>
                </a:cubicBezTo>
                <a:close/>
              </a:path>
            </a:pathLst>
          </a:custGeom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3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48292" y="-10061"/>
            <a:ext cx="12288585" cy="6907130"/>
            <a:chOff x="-48292" y="-10061"/>
            <a:chExt cx="12288585" cy="6907130"/>
          </a:xfrm>
        </p:grpSpPr>
        <p:pic>
          <p:nvPicPr>
            <p:cNvPr id="39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pic>
          <p:nvPicPr>
            <p:cNvPr id="41" name="图片 底纹"/>
            <p:cNvPicPr>
              <a:picLocks noChangeAspect="1"/>
            </p:cNvPicPr>
            <p:nvPr/>
          </p:nvPicPr>
          <p:blipFill rotWithShape="1">
            <a:blip r:embed="rId3">
              <a:alphaModFix amt="1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78084"/>
            <a:stretch>
              <a:fillRect/>
            </a:stretch>
          </p:blipFill>
          <p:spPr>
            <a:xfrm>
              <a:off x="965" y="1"/>
              <a:ext cx="12190070" cy="11303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0" y="853537"/>
              <a:ext cx="12192000" cy="6043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804408"/>
              <a:ext cx="12192000" cy="98258"/>
            </a:xfrm>
            <a:prstGeom prst="rect">
              <a:avLst/>
            </a:prstGeom>
            <a:pattFill prst="lt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0650 w 12288585"/>
                <a:gd name="connsiteY4" fmla="*/ 1479239 h 5739519"/>
                <a:gd name="connsiteX5" fmla="*/ 507059 w 12288585"/>
                <a:gd name="connsiteY5" fmla="*/ 2837401 h 5739519"/>
                <a:gd name="connsiteX6" fmla="*/ 2395977 w 12288585"/>
                <a:gd name="connsiteY6" fmla="*/ 2230449 h 5739519"/>
                <a:gd name="connsiteX7" fmla="*/ 2401377 w 12288585"/>
                <a:gd name="connsiteY7" fmla="*/ 2236463 h 5739519"/>
                <a:gd name="connsiteX8" fmla="*/ 2605345 w 12288585"/>
                <a:gd name="connsiteY8" fmla="*/ 2245028 h 5739519"/>
                <a:gd name="connsiteX9" fmla="*/ 2807828 w 12288585"/>
                <a:gd name="connsiteY9" fmla="*/ 2141350 h 5739519"/>
                <a:gd name="connsiteX10" fmla="*/ 2786603 w 12288585"/>
                <a:gd name="connsiteY10" fmla="*/ 2117713 h 5739519"/>
                <a:gd name="connsiteX11" fmla="*/ 2765415 w 12288585"/>
                <a:gd name="connsiteY11" fmla="*/ 2111740 h 5739519"/>
                <a:gd name="connsiteX12" fmla="*/ 2887893 w 12288585"/>
                <a:gd name="connsiteY12" fmla="*/ 2072385 h 5739519"/>
                <a:gd name="connsiteX13" fmla="*/ 2922700 w 12288585"/>
                <a:gd name="connsiteY13" fmla="*/ 2081062 h 5739519"/>
                <a:gd name="connsiteX14" fmla="*/ 3002304 w 12288585"/>
                <a:gd name="connsiteY14" fmla="*/ 2087962 h 5739519"/>
                <a:gd name="connsiteX15" fmla="*/ 3208284 w 12288585"/>
                <a:gd name="connsiteY15" fmla="*/ 2021433 h 5739519"/>
                <a:gd name="connsiteX16" fmla="*/ 3192670 w 12288585"/>
                <a:gd name="connsiteY16" fmla="*/ 1993866 h 5739519"/>
                <a:gd name="connsiteX17" fmla="*/ 3169865 w 12288585"/>
                <a:gd name="connsiteY17" fmla="*/ 1981781 h 5739519"/>
                <a:gd name="connsiteX18" fmla="*/ 5503828 w 12288585"/>
                <a:gd name="connsiteY18" fmla="*/ 1231825 h 5739519"/>
                <a:gd name="connsiteX19" fmla="*/ 5565699 w 12288585"/>
                <a:gd name="connsiteY19" fmla="*/ 1241857 h 5739519"/>
                <a:gd name="connsiteX20" fmla="*/ 5656307 w 12288585"/>
                <a:gd name="connsiteY20" fmla="*/ 1231687 h 5739519"/>
                <a:gd name="connsiteX21" fmla="*/ 5806105 w 12288585"/>
                <a:gd name="connsiteY21" fmla="*/ 1151901 h 5739519"/>
                <a:gd name="connsiteX22" fmla="*/ 5820702 w 12288585"/>
                <a:gd name="connsiteY22" fmla="*/ 1130007 h 5739519"/>
                <a:gd name="connsiteX23" fmla="*/ 7280910 w 12288585"/>
                <a:gd name="connsiteY23" fmla="*/ 660808 h 5739519"/>
                <a:gd name="connsiteX24" fmla="*/ 7068577 w 12288585"/>
                <a:gd name="connsiteY2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0650" y="1479239"/>
                  </a:lnTo>
                  <a:lnTo>
                    <a:pt x="507059" y="2837401"/>
                  </a:lnTo>
                  <a:lnTo>
                    <a:pt x="2395977" y="2230449"/>
                  </a:lnTo>
                  <a:lnTo>
                    <a:pt x="2401377" y="2236463"/>
                  </a:lnTo>
                  <a:cubicBezTo>
                    <a:pt x="2437915" y="2255422"/>
                    <a:pt x="2516771" y="2259831"/>
                    <a:pt x="2605345" y="2245028"/>
                  </a:cubicBezTo>
                  <a:cubicBezTo>
                    <a:pt x="2723444" y="2225290"/>
                    <a:pt x="2814098" y="2178872"/>
                    <a:pt x="2807828" y="2141350"/>
                  </a:cubicBezTo>
                  <a:cubicBezTo>
                    <a:pt x="2806260" y="2131970"/>
                    <a:pt x="2798783" y="2124033"/>
                    <a:pt x="2786603" y="2117713"/>
                  </a:cubicBezTo>
                  <a:lnTo>
                    <a:pt x="2765415" y="2111740"/>
                  </a:lnTo>
                  <a:lnTo>
                    <a:pt x="2887893" y="2072385"/>
                  </a:lnTo>
                  <a:lnTo>
                    <a:pt x="2922700" y="2081062"/>
                  </a:lnTo>
                  <a:cubicBezTo>
                    <a:pt x="2947134" y="2085037"/>
                    <a:pt x="2974033" y="2087468"/>
                    <a:pt x="3002304" y="2087962"/>
                  </a:cubicBezTo>
                  <a:cubicBezTo>
                    <a:pt x="3115388" y="2089936"/>
                    <a:pt x="3207609" y="2060149"/>
                    <a:pt x="3208284" y="2021433"/>
                  </a:cubicBezTo>
                  <a:cubicBezTo>
                    <a:pt x="3208453" y="2011754"/>
                    <a:pt x="3202885" y="2002434"/>
                    <a:pt x="3192670" y="1993866"/>
                  </a:cubicBezTo>
                  <a:lnTo>
                    <a:pt x="3169865" y="1981781"/>
                  </a:lnTo>
                  <a:lnTo>
                    <a:pt x="5503828" y="1231825"/>
                  </a:lnTo>
                  <a:lnTo>
                    <a:pt x="5565699" y="1241857"/>
                  </a:lnTo>
                  <a:cubicBezTo>
                    <a:pt x="5594447" y="1242454"/>
                    <a:pt x="5625114" y="1239218"/>
                    <a:pt x="5656307" y="1231687"/>
                  </a:cubicBezTo>
                  <a:cubicBezTo>
                    <a:pt x="5718693" y="1216627"/>
                    <a:pt x="5771370" y="1187239"/>
                    <a:pt x="5806105" y="1151901"/>
                  </a:cubicBezTo>
                  <a:lnTo>
                    <a:pt x="5820702" y="1130007"/>
                  </a:lnTo>
                  <a:lnTo>
                    <a:pt x="7280910" y="660808"/>
                  </a:lnTo>
                  <a:lnTo>
                    <a:pt x="7068577" y="0"/>
                  </a:lnTo>
                  <a:close/>
                </a:path>
              </a:pathLst>
            </a:custGeom>
          </p:spPr>
        </p:pic>
        <p:sp>
          <p:nvSpPr>
            <p:cNvPr id="45" name="矩形 44"/>
            <p:cNvSpPr/>
            <p:nvPr userDrawn="1"/>
          </p:nvSpPr>
          <p:spPr>
            <a:xfrm>
              <a:off x="1931" y="931412"/>
              <a:ext cx="12190069" cy="59008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672663" y="249239"/>
            <a:ext cx="0" cy="372156"/>
          </a:xfrm>
          <a:prstGeom prst="line">
            <a:avLst/>
          </a:prstGeom>
          <a:ln w="2222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38" y="196234"/>
            <a:ext cx="1684939" cy="432000"/>
          </a:xfrm>
          <a:prstGeom prst="rect">
            <a:avLst/>
          </a:prstGeom>
        </p:spPr>
      </p:pic>
      <p:sp>
        <p:nvSpPr>
          <p:cNvPr id="48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1850" y="221499"/>
            <a:ext cx="5203755" cy="523220"/>
          </a:xfrm>
        </p:spPr>
        <p:txBody>
          <a:bodyPr lIns="0" anchor="t" anchorCtr="0">
            <a:noAutofit/>
          </a:bodyPr>
          <a:lstStyle>
            <a:lvl1pPr marL="0" indent="0">
              <a:buFontTx/>
              <a:buNone/>
              <a:defRPr kumimoji="0" lang="zh-CN" altLang="en-US" sz="2800" b="1" i="0" u="none" strike="noStrike" kern="1200" cap="none" spc="30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4"/>
          </p:nvPr>
        </p:nvSpPr>
        <p:spPr>
          <a:xfrm>
            <a:off x="2193196" y="2339551"/>
            <a:ext cx="2934124" cy="2934124"/>
          </a:xfrm>
          <a:custGeom>
            <a:avLst/>
            <a:gdLst>
              <a:gd name="connsiteX0" fmla="*/ 1467062 w 2934124"/>
              <a:gd name="connsiteY0" fmla="*/ 0 h 2934124"/>
              <a:gd name="connsiteX1" fmla="*/ 2934124 w 2934124"/>
              <a:gd name="connsiteY1" fmla="*/ 1467062 h 2934124"/>
              <a:gd name="connsiteX2" fmla="*/ 1467062 w 2934124"/>
              <a:gd name="connsiteY2" fmla="*/ 2934124 h 2934124"/>
              <a:gd name="connsiteX3" fmla="*/ 0 w 2934124"/>
              <a:gd name="connsiteY3" fmla="*/ 1467062 h 2934124"/>
              <a:gd name="connsiteX4" fmla="*/ 1467062 w 2934124"/>
              <a:gd name="connsiteY4" fmla="*/ 0 h 293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4124" h="2934124">
                <a:moveTo>
                  <a:pt x="1467062" y="0"/>
                </a:moveTo>
                <a:cubicBezTo>
                  <a:pt x="2277298" y="0"/>
                  <a:pt x="2934124" y="656826"/>
                  <a:pt x="2934124" y="1467062"/>
                </a:cubicBezTo>
                <a:cubicBezTo>
                  <a:pt x="2934124" y="2277298"/>
                  <a:pt x="2277298" y="2934124"/>
                  <a:pt x="1467062" y="2934124"/>
                </a:cubicBezTo>
                <a:cubicBezTo>
                  <a:pt x="656826" y="2934124"/>
                  <a:pt x="0" y="2277298"/>
                  <a:pt x="0" y="1467062"/>
                </a:cubicBezTo>
                <a:cubicBezTo>
                  <a:pt x="0" y="656826"/>
                  <a:pt x="656826" y="0"/>
                  <a:pt x="1467062" y="0"/>
                </a:cubicBezTo>
                <a:close/>
              </a:path>
            </a:pathLst>
          </a:custGeom>
          <a:ln w="19050">
            <a:solidFill>
              <a:schemeClr val="tx2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1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48292" y="-10061"/>
            <a:ext cx="12288585" cy="6907130"/>
            <a:chOff x="-48292" y="-10061"/>
            <a:chExt cx="12288585" cy="6907130"/>
          </a:xfrm>
        </p:grpSpPr>
        <p:pic>
          <p:nvPicPr>
            <p:cNvPr id="39" name="图片 渐变阴影"/>
            <p:cNvPicPr>
              <a:picLocks noChangeAspect="1"/>
            </p:cNvPicPr>
            <p:nvPr/>
          </p:nvPicPr>
          <p:blipFill rotWithShape="1">
            <a:blip r:embed="rId2"/>
            <a:srcRect l="25904" t="38668"/>
            <a:stretch>
              <a:fillRect/>
            </a:stretch>
          </p:blipFill>
          <p:spPr>
            <a:xfrm>
              <a:off x="-1" y="-10061"/>
              <a:ext cx="9722281" cy="5896511"/>
            </a:xfrm>
            <a:custGeom>
              <a:avLst/>
              <a:gdLst>
                <a:gd name="connsiteX0" fmla="*/ 0 w 11186998"/>
                <a:gd name="connsiteY0" fmla="*/ 0 h 5027289"/>
                <a:gd name="connsiteX1" fmla="*/ 11186998 w 11186998"/>
                <a:gd name="connsiteY1" fmla="*/ 0 h 5027289"/>
                <a:gd name="connsiteX2" fmla="*/ 11186998 w 11186998"/>
                <a:gd name="connsiteY2" fmla="*/ 5027289 h 5027289"/>
                <a:gd name="connsiteX3" fmla="*/ 0 w 11186998"/>
                <a:gd name="connsiteY3" fmla="*/ 5027289 h 502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6998" h="5027289">
                  <a:moveTo>
                    <a:pt x="0" y="0"/>
                  </a:moveTo>
                  <a:lnTo>
                    <a:pt x="11186998" y="0"/>
                  </a:lnTo>
                  <a:lnTo>
                    <a:pt x="11186998" y="5027289"/>
                  </a:lnTo>
                  <a:lnTo>
                    <a:pt x="0" y="5027289"/>
                  </a:lnTo>
                  <a:close/>
                </a:path>
              </a:pathLst>
            </a:custGeom>
          </p:spPr>
        </p:pic>
        <p:pic>
          <p:nvPicPr>
            <p:cNvPr id="41" name="图片 底纹"/>
            <p:cNvPicPr>
              <a:picLocks noChangeAspect="1"/>
            </p:cNvPicPr>
            <p:nvPr/>
          </p:nvPicPr>
          <p:blipFill rotWithShape="1">
            <a:blip r:embed="rId3">
              <a:alphaModFix amt="1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12" b="78084"/>
            <a:stretch>
              <a:fillRect/>
            </a:stretch>
          </p:blipFill>
          <p:spPr>
            <a:xfrm>
              <a:off x="965" y="1"/>
              <a:ext cx="12190070" cy="1130300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0" y="853537"/>
              <a:ext cx="12192000" cy="6043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804408"/>
              <a:ext cx="12192000" cy="98258"/>
            </a:xfrm>
            <a:prstGeom prst="rect">
              <a:avLst/>
            </a:prstGeom>
            <a:pattFill prst="ltUpDiag">
              <a:fgClr>
                <a:schemeClr val="tx2">
                  <a:lumMod val="75000"/>
                </a:schemeClr>
              </a:fgClr>
              <a:bgClr>
                <a:schemeClr val="tx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4">
              <a:alphaModFix amt="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7" t="19084" r="3491" b="17866"/>
            <a:stretch>
              <a:fillRect/>
            </a:stretch>
          </p:blipFill>
          <p:spPr>
            <a:xfrm rot="21540000">
              <a:off x="-48292" y="975842"/>
              <a:ext cx="12288585" cy="5739519"/>
            </a:xfrm>
            <a:custGeom>
              <a:avLst/>
              <a:gdLst>
                <a:gd name="connsiteX0" fmla="*/ 9742831 w 12288585"/>
                <a:gd name="connsiteY0" fmla="*/ 0 h 5739519"/>
                <a:gd name="connsiteX1" fmla="*/ 12288585 w 12288585"/>
                <a:gd name="connsiteY1" fmla="*/ 44437 h 5739519"/>
                <a:gd name="connsiteX2" fmla="*/ 12189177 w 12288585"/>
                <a:gd name="connsiteY2" fmla="*/ 5739519 h 5739519"/>
                <a:gd name="connsiteX3" fmla="*/ 0 w 12288585"/>
                <a:gd name="connsiteY3" fmla="*/ 5526755 h 5739519"/>
                <a:gd name="connsiteX4" fmla="*/ 70650 w 12288585"/>
                <a:gd name="connsiteY4" fmla="*/ 1479239 h 5739519"/>
                <a:gd name="connsiteX5" fmla="*/ 507059 w 12288585"/>
                <a:gd name="connsiteY5" fmla="*/ 2837401 h 5739519"/>
                <a:gd name="connsiteX6" fmla="*/ 2395977 w 12288585"/>
                <a:gd name="connsiteY6" fmla="*/ 2230449 h 5739519"/>
                <a:gd name="connsiteX7" fmla="*/ 2401377 w 12288585"/>
                <a:gd name="connsiteY7" fmla="*/ 2236463 h 5739519"/>
                <a:gd name="connsiteX8" fmla="*/ 2605345 w 12288585"/>
                <a:gd name="connsiteY8" fmla="*/ 2245028 h 5739519"/>
                <a:gd name="connsiteX9" fmla="*/ 2807828 w 12288585"/>
                <a:gd name="connsiteY9" fmla="*/ 2141350 h 5739519"/>
                <a:gd name="connsiteX10" fmla="*/ 2786603 w 12288585"/>
                <a:gd name="connsiteY10" fmla="*/ 2117713 h 5739519"/>
                <a:gd name="connsiteX11" fmla="*/ 2765415 w 12288585"/>
                <a:gd name="connsiteY11" fmla="*/ 2111740 h 5739519"/>
                <a:gd name="connsiteX12" fmla="*/ 2887893 w 12288585"/>
                <a:gd name="connsiteY12" fmla="*/ 2072385 h 5739519"/>
                <a:gd name="connsiteX13" fmla="*/ 2922700 w 12288585"/>
                <a:gd name="connsiteY13" fmla="*/ 2081062 h 5739519"/>
                <a:gd name="connsiteX14" fmla="*/ 3002304 w 12288585"/>
                <a:gd name="connsiteY14" fmla="*/ 2087962 h 5739519"/>
                <a:gd name="connsiteX15" fmla="*/ 3208284 w 12288585"/>
                <a:gd name="connsiteY15" fmla="*/ 2021433 h 5739519"/>
                <a:gd name="connsiteX16" fmla="*/ 3192670 w 12288585"/>
                <a:gd name="connsiteY16" fmla="*/ 1993866 h 5739519"/>
                <a:gd name="connsiteX17" fmla="*/ 3169865 w 12288585"/>
                <a:gd name="connsiteY17" fmla="*/ 1981781 h 5739519"/>
                <a:gd name="connsiteX18" fmla="*/ 5503828 w 12288585"/>
                <a:gd name="connsiteY18" fmla="*/ 1231825 h 5739519"/>
                <a:gd name="connsiteX19" fmla="*/ 5565699 w 12288585"/>
                <a:gd name="connsiteY19" fmla="*/ 1241857 h 5739519"/>
                <a:gd name="connsiteX20" fmla="*/ 5656307 w 12288585"/>
                <a:gd name="connsiteY20" fmla="*/ 1231687 h 5739519"/>
                <a:gd name="connsiteX21" fmla="*/ 5806105 w 12288585"/>
                <a:gd name="connsiteY21" fmla="*/ 1151901 h 5739519"/>
                <a:gd name="connsiteX22" fmla="*/ 5820702 w 12288585"/>
                <a:gd name="connsiteY22" fmla="*/ 1130007 h 5739519"/>
                <a:gd name="connsiteX23" fmla="*/ 7280910 w 12288585"/>
                <a:gd name="connsiteY23" fmla="*/ 660808 h 5739519"/>
                <a:gd name="connsiteX24" fmla="*/ 7068577 w 12288585"/>
                <a:gd name="connsiteY24" fmla="*/ 0 h 57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288585" h="5739519">
                  <a:moveTo>
                    <a:pt x="9742831" y="0"/>
                  </a:moveTo>
                  <a:lnTo>
                    <a:pt x="12288585" y="44437"/>
                  </a:lnTo>
                  <a:lnTo>
                    <a:pt x="12189177" y="5739519"/>
                  </a:lnTo>
                  <a:lnTo>
                    <a:pt x="0" y="5526755"/>
                  </a:lnTo>
                  <a:lnTo>
                    <a:pt x="70650" y="1479239"/>
                  </a:lnTo>
                  <a:lnTo>
                    <a:pt x="507059" y="2837401"/>
                  </a:lnTo>
                  <a:lnTo>
                    <a:pt x="2395977" y="2230449"/>
                  </a:lnTo>
                  <a:lnTo>
                    <a:pt x="2401377" y="2236463"/>
                  </a:lnTo>
                  <a:cubicBezTo>
                    <a:pt x="2437915" y="2255422"/>
                    <a:pt x="2516771" y="2259831"/>
                    <a:pt x="2605345" y="2245028"/>
                  </a:cubicBezTo>
                  <a:cubicBezTo>
                    <a:pt x="2723444" y="2225290"/>
                    <a:pt x="2814098" y="2178872"/>
                    <a:pt x="2807828" y="2141350"/>
                  </a:cubicBezTo>
                  <a:cubicBezTo>
                    <a:pt x="2806260" y="2131970"/>
                    <a:pt x="2798783" y="2124033"/>
                    <a:pt x="2786603" y="2117713"/>
                  </a:cubicBezTo>
                  <a:lnTo>
                    <a:pt x="2765415" y="2111740"/>
                  </a:lnTo>
                  <a:lnTo>
                    <a:pt x="2887893" y="2072385"/>
                  </a:lnTo>
                  <a:lnTo>
                    <a:pt x="2922700" y="2081062"/>
                  </a:lnTo>
                  <a:cubicBezTo>
                    <a:pt x="2947134" y="2085037"/>
                    <a:pt x="2974033" y="2087468"/>
                    <a:pt x="3002304" y="2087962"/>
                  </a:cubicBezTo>
                  <a:cubicBezTo>
                    <a:pt x="3115388" y="2089936"/>
                    <a:pt x="3207609" y="2060149"/>
                    <a:pt x="3208284" y="2021433"/>
                  </a:cubicBezTo>
                  <a:cubicBezTo>
                    <a:pt x="3208453" y="2011754"/>
                    <a:pt x="3202885" y="2002434"/>
                    <a:pt x="3192670" y="1993866"/>
                  </a:cubicBezTo>
                  <a:lnTo>
                    <a:pt x="3169865" y="1981781"/>
                  </a:lnTo>
                  <a:lnTo>
                    <a:pt x="5503828" y="1231825"/>
                  </a:lnTo>
                  <a:lnTo>
                    <a:pt x="5565699" y="1241857"/>
                  </a:lnTo>
                  <a:cubicBezTo>
                    <a:pt x="5594447" y="1242454"/>
                    <a:pt x="5625114" y="1239218"/>
                    <a:pt x="5656307" y="1231687"/>
                  </a:cubicBezTo>
                  <a:cubicBezTo>
                    <a:pt x="5718693" y="1216627"/>
                    <a:pt x="5771370" y="1187239"/>
                    <a:pt x="5806105" y="1151901"/>
                  </a:cubicBezTo>
                  <a:lnTo>
                    <a:pt x="5820702" y="1130007"/>
                  </a:lnTo>
                  <a:lnTo>
                    <a:pt x="7280910" y="660808"/>
                  </a:lnTo>
                  <a:lnTo>
                    <a:pt x="7068577" y="0"/>
                  </a:lnTo>
                  <a:close/>
                </a:path>
              </a:pathLst>
            </a:custGeom>
          </p:spPr>
        </p:pic>
        <p:sp>
          <p:nvSpPr>
            <p:cNvPr id="45" name="矩形 44"/>
            <p:cNvSpPr/>
            <p:nvPr userDrawn="1"/>
          </p:nvSpPr>
          <p:spPr>
            <a:xfrm>
              <a:off x="1931" y="931412"/>
              <a:ext cx="12190069" cy="590080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92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  <p:cxnSp>
        <p:nvCxnSpPr>
          <p:cNvPr id="46" name="直接连接符 45"/>
          <p:cNvCxnSpPr/>
          <p:nvPr userDrawn="1"/>
        </p:nvCxnSpPr>
        <p:spPr>
          <a:xfrm>
            <a:off x="672663" y="249239"/>
            <a:ext cx="0" cy="372156"/>
          </a:xfrm>
          <a:prstGeom prst="line">
            <a:avLst/>
          </a:prstGeom>
          <a:ln w="2222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 descr="图片包含 物体&#10;&#10;自动生成的说明"/>
          <p:cNvPicPr>
            <a:picLocks noChangeAspect="1"/>
          </p:cNvPicPr>
          <p:nvPr userDrawn="1"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38" y="196234"/>
            <a:ext cx="1684939" cy="432000"/>
          </a:xfrm>
          <a:prstGeom prst="rect">
            <a:avLst/>
          </a:prstGeom>
        </p:spPr>
      </p:pic>
      <p:sp>
        <p:nvSpPr>
          <p:cNvPr id="48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811850" y="221499"/>
            <a:ext cx="5203755" cy="523220"/>
          </a:xfrm>
        </p:spPr>
        <p:txBody>
          <a:bodyPr lIns="0" anchor="t" anchorCtr="0">
            <a:noAutofit/>
          </a:bodyPr>
          <a:lstStyle>
            <a:lvl1pPr marL="0" indent="0">
              <a:buFontTx/>
              <a:buNone/>
              <a:defRPr kumimoji="0" lang="zh-CN" altLang="en-US" sz="2800" b="1" i="0" u="none" strike="noStrike" kern="1200" cap="none" spc="300" normalizeH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indent="0">
              <a:buFontTx/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4"/>
          </p:nvPr>
        </p:nvSpPr>
        <p:spPr>
          <a:xfrm>
            <a:off x="895747" y="2862923"/>
            <a:ext cx="2109123" cy="2731390"/>
          </a:xfrm>
          <a:custGeom>
            <a:avLst/>
            <a:gdLst>
              <a:gd name="connsiteX0" fmla="*/ 20627 w 2109123"/>
              <a:gd name="connsiteY0" fmla="*/ 0 h 2731390"/>
              <a:gd name="connsiteX1" fmla="*/ 2088496 w 2109123"/>
              <a:gd name="connsiteY1" fmla="*/ 0 h 2731390"/>
              <a:gd name="connsiteX2" fmla="*/ 2109123 w 2109123"/>
              <a:gd name="connsiteY2" fmla="*/ 20627 h 2731390"/>
              <a:gd name="connsiteX3" fmla="*/ 2109123 w 2109123"/>
              <a:gd name="connsiteY3" fmla="*/ 2710763 h 2731390"/>
              <a:gd name="connsiteX4" fmla="*/ 2088496 w 2109123"/>
              <a:gd name="connsiteY4" fmla="*/ 2731390 h 2731390"/>
              <a:gd name="connsiteX5" fmla="*/ 20627 w 2109123"/>
              <a:gd name="connsiteY5" fmla="*/ 2731390 h 2731390"/>
              <a:gd name="connsiteX6" fmla="*/ 0 w 2109123"/>
              <a:gd name="connsiteY6" fmla="*/ 2710763 h 2731390"/>
              <a:gd name="connsiteX7" fmla="*/ 0 w 2109123"/>
              <a:gd name="connsiteY7" fmla="*/ 20627 h 2731390"/>
              <a:gd name="connsiteX8" fmla="*/ 20627 w 2109123"/>
              <a:gd name="connsiteY8" fmla="*/ 0 h 273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9123" h="2731390">
                <a:moveTo>
                  <a:pt x="20627" y="0"/>
                </a:moveTo>
                <a:lnTo>
                  <a:pt x="2088496" y="0"/>
                </a:lnTo>
                <a:cubicBezTo>
                  <a:pt x="2099888" y="0"/>
                  <a:pt x="2109123" y="9235"/>
                  <a:pt x="2109123" y="20627"/>
                </a:cubicBezTo>
                <a:lnTo>
                  <a:pt x="2109123" y="2710763"/>
                </a:lnTo>
                <a:cubicBezTo>
                  <a:pt x="2109123" y="2722155"/>
                  <a:pt x="2099888" y="2731390"/>
                  <a:pt x="2088496" y="2731390"/>
                </a:cubicBezTo>
                <a:lnTo>
                  <a:pt x="20627" y="2731390"/>
                </a:lnTo>
                <a:cubicBezTo>
                  <a:pt x="9235" y="2731390"/>
                  <a:pt x="0" y="2722155"/>
                  <a:pt x="0" y="2710763"/>
                </a:cubicBezTo>
                <a:lnTo>
                  <a:pt x="0" y="20627"/>
                </a:lnTo>
                <a:cubicBezTo>
                  <a:pt x="0" y="9235"/>
                  <a:pt x="9235" y="0"/>
                  <a:pt x="20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5"/>
          </p:nvPr>
        </p:nvSpPr>
        <p:spPr>
          <a:xfrm>
            <a:off x="3655530" y="2857502"/>
            <a:ext cx="2109123" cy="2731390"/>
          </a:xfrm>
          <a:custGeom>
            <a:avLst/>
            <a:gdLst>
              <a:gd name="connsiteX0" fmla="*/ 20627 w 2109123"/>
              <a:gd name="connsiteY0" fmla="*/ 0 h 2731390"/>
              <a:gd name="connsiteX1" fmla="*/ 2088496 w 2109123"/>
              <a:gd name="connsiteY1" fmla="*/ 0 h 2731390"/>
              <a:gd name="connsiteX2" fmla="*/ 2109123 w 2109123"/>
              <a:gd name="connsiteY2" fmla="*/ 20627 h 2731390"/>
              <a:gd name="connsiteX3" fmla="*/ 2109123 w 2109123"/>
              <a:gd name="connsiteY3" fmla="*/ 2710763 h 2731390"/>
              <a:gd name="connsiteX4" fmla="*/ 2088496 w 2109123"/>
              <a:gd name="connsiteY4" fmla="*/ 2731390 h 2731390"/>
              <a:gd name="connsiteX5" fmla="*/ 20627 w 2109123"/>
              <a:gd name="connsiteY5" fmla="*/ 2731390 h 2731390"/>
              <a:gd name="connsiteX6" fmla="*/ 0 w 2109123"/>
              <a:gd name="connsiteY6" fmla="*/ 2710763 h 2731390"/>
              <a:gd name="connsiteX7" fmla="*/ 0 w 2109123"/>
              <a:gd name="connsiteY7" fmla="*/ 20627 h 2731390"/>
              <a:gd name="connsiteX8" fmla="*/ 20627 w 2109123"/>
              <a:gd name="connsiteY8" fmla="*/ 0 h 273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9123" h="2731390">
                <a:moveTo>
                  <a:pt x="20627" y="0"/>
                </a:moveTo>
                <a:lnTo>
                  <a:pt x="2088496" y="0"/>
                </a:lnTo>
                <a:cubicBezTo>
                  <a:pt x="2099888" y="0"/>
                  <a:pt x="2109123" y="9235"/>
                  <a:pt x="2109123" y="20627"/>
                </a:cubicBezTo>
                <a:lnTo>
                  <a:pt x="2109123" y="2710763"/>
                </a:lnTo>
                <a:cubicBezTo>
                  <a:pt x="2109123" y="2722155"/>
                  <a:pt x="2099888" y="2731390"/>
                  <a:pt x="2088496" y="2731390"/>
                </a:cubicBezTo>
                <a:lnTo>
                  <a:pt x="20627" y="2731390"/>
                </a:lnTo>
                <a:cubicBezTo>
                  <a:pt x="9235" y="2731390"/>
                  <a:pt x="0" y="2722155"/>
                  <a:pt x="0" y="2710763"/>
                </a:cubicBezTo>
                <a:lnTo>
                  <a:pt x="0" y="20627"/>
                </a:lnTo>
                <a:cubicBezTo>
                  <a:pt x="0" y="9235"/>
                  <a:pt x="9235" y="0"/>
                  <a:pt x="20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6"/>
          </p:nvPr>
        </p:nvSpPr>
        <p:spPr>
          <a:xfrm>
            <a:off x="6415313" y="2852081"/>
            <a:ext cx="2109123" cy="2731390"/>
          </a:xfrm>
          <a:custGeom>
            <a:avLst/>
            <a:gdLst>
              <a:gd name="connsiteX0" fmla="*/ 20627 w 2109123"/>
              <a:gd name="connsiteY0" fmla="*/ 0 h 2731390"/>
              <a:gd name="connsiteX1" fmla="*/ 2088496 w 2109123"/>
              <a:gd name="connsiteY1" fmla="*/ 0 h 2731390"/>
              <a:gd name="connsiteX2" fmla="*/ 2109123 w 2109123"/>
              <a:gd name="connsiteY2" fmla="*/ 20627 h 2731390"/>
              <a:gd name="connsiteX3" fmla="*/ 2109123 w 2109123"/>
              <a:gd name="connsiteY3" fmla="*/ 2710763 h 2731390"/>
              <a:gd name="connsiteX4" fmla="*/ 2088496 w 2109123"/>
              <a:gd name="connsiteY4" fmla="*/ 2731390 h 2731390"/>
              <a:gd name="connsiteX5" fmla="*/ 20627 w 2109123"/>
              <a:gd name="connsiteY5" fmla="*/ 2731390 h 2731390"/>
              <a:gd name="connsiteX6" fmla="*/ 0 w 2109123"/>
              <a:gd name="connsiteY6" fmla="*/ 2710763 h 2731390"/>
              <a:gd name="connsiteX7" fmla="*/ 0 w 2109123"/>
              <a:gd name="connsiteY7" fmla="*/ 20627 h 2731390"/>
              <a:gd name="connsiteX8" fmla="*/ 20627 w 2109123"/>
              <a:gd name="connsiteY8" fmla="*/ 0 h 273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9123" h="2731390">
                <a:moveTo>
                  <a:pt x="20627" y="0"/>
                </a:moveTo>
                <a:lnTo>
                  <a:pt x="2088496" y="0"/>
                </a:lnTo>
                <a:cubicBezTo>
                  <a:pt x="2099888" y="0"/>
                  <a:pt x="2109123" y="9235"/>
                  <a:pt x="2109123" y="20627"/>
                </a:cubicBezTo>
                <a:lnTo>
                  <a:pt x="2109123" y="2710763"/>
                </a:lnTo>
                <a:cubicBezTo>
                  <a:pt x="2109123" y="2722155"/>
                  <a:pt x="2099888" y="2731390"/>
                  <a:pt x="2088496" y="2731390"/>
                </a:cubicBezTo>
                <a:lnTo>
                  <a:pt x="20627" y="2731390"/>
                </a:lnTo>
                <a:cubicBezTo>
                  <a:pt x="9235" y="2731390"/>
                  <a:pt x="0" y="2722155"/>
                  <a:pt x="0" y="2710763"/>
                </a:cubicBezTo>
                <a:lnTo>
                  <a:pt x="0" y="20627"/>
                </a:lnTo>
                <a:cubicBezTo>
                  <a:pt x="0" y="9235"/>
                  <a:pt x="9235" y="0"/>
                  <a:pt x="20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7"/>
          </p:nvPr>
        </p:nvSpPr>
        <p:spPr>
          <a:xfrm>
            <a:off x="9175096" y="2846660"/>
            <a:ext cx="2109123" cy="2731390"/>
          </a:xfrm>
          <a:custGeom>
            <a:avLst/>
            <a:gdLst>
              <a:gd name="connsiteX0" fmla="*/ 20627 w 2109123"/>
              <a:gd name="connsiteY0" fmla="*/ 0 h 2731390"/>
              <a:gd name="connsiteX1" fmla="*/ 2088496 w 2109123"/>
              <a:gd name="connsiteY1" fmla="*/ 0 h 2731390"/>
              <a:gd name="connsiteX2" fmla="*/ 2109123 w 2109123"/>
              <a:gd name="connsiteY2" fmla="*/ 20627 h 2731390"/>
              <a:gd name="connsiteX3" fmla="*/ 2109123 w 2109123"/>
              <a:gd name="connsiteY3" fmla="*/ 2710763 h 2731390"/>
              <a:gd name="connsiteX4" fmla="*/ 2088496 w 2109123"/>
              <a:gd name="connsiteY4" fmla="*/ 2731390 h 2731390"/>
              <a:gd name="connsiteX5" fmla="*/ 20627 w 2109123"/>
              <a:gd name="connsiteY5" fmla="*/ 2731390 h 2731390"/>
              <a:gd name="connsiteX6" fmla="*/ 0 w 2109123"/>
              <a:gd name="connsiteY6" fmla="*/ 2710763 h 2731390"/>
              <a:gd name="connsiteX7" fmla="*/ 0 w 2109123"/>
              <a:gd name="connsiteY7" fmla="*/ 20627 h 2731390"/>
              <a:gd name="connsiteX8" fmla="*/ 20627 w 2109123"/>
              <a:gd name="connsiteY8" fmla="*/ 0 h 273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9123" h="2731390">
                <a:moveTo>
                  <a:pt x="20627" y="0"/>
                </a:moveTo>
                <a:lnTo>
                  <a:pt x="2088496" y="0"/>
                </a:lnTo>
                <a:cubicBezTo>
                  <a:pt x="2099888" y="0"/>
                  <a:pt x="2109123" y="9235"/>
                  <a:pt x="2109123" y="20627"/>
                </a:cubicBezTo>
                <a:lnTo>
                  <a:pt x="2109123" y="2710763"/>
                </a:lnTo>
                <a:cubicBezTo>
                  <a:pt x="2109123" y="2722155"/>
                  <a:pt x="2099888" y="2731390"/>
                  <a:pt x="2088496" y="2731390"/>
                </a:cubicBezTo>
                <a:lnTo>
                  <a:pt x="20627" y="2731390"/>
                </a:lnTo>
                <a:cubicBezTo>
                  <a:pt x="9235" y="2731390"/>
                  <a:pt x="0" y="2722155"/>
                  <a:pt x="0" y="2710763"/>
                </a:cubicBezTo>
                <a:lnTo>
                  <a:pt x="0" y="20627"/>
                </a:lnTo>
                <a:cubicBezTo>
                  <a:pt x="0" y="9235"/>
                  <a:pt x="9235" y="0"/>
                  <a:pt x="20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CF489-6624-48D1-8ED2-09968101526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60A7B-E64D-4F2A-B008-7E5CFDDD59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tags" Target="../tags/tag9.xml"/><Relationship Id="rId4" Type="http://schemas.openxmlformats.org/officeDocument/2006/relationships/image" Target="../media/image28.png"/><Relationship Id="rId3" Type="http://schemas.openxmlformats.org/officeDocument/2006/relationships/tags" Target="../tags/tag8.xml"/><Relationship Id="rId2" Type="http://schemas.openxmlformats.org/officeDocument/2006/relationships/image" Target="../media/image27.pn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tags" Target="../tags/tag3.xml"/><Relationship Id="rId4" Type="http://schemas.openxmlformats.org/officeDocument/2006/relationships/image" Target="../media/image18.png"/><Relationship Id="rId3" Type="http://schemas.openxmlformats.org/officeDocument/2006/relationships/tags" Target="../tags/tag2.xml"/><Relationship Id="rId2" Type="http://schemas.openxmlformats.org/officeDocument/2006/relationships/image" Target="../media/image17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3" Type="http://schemas.openxmlformats.org/officeDocument/2006/relationships/tags" Target="../tags/tag6.xml"/><Relationship Id="rId2" Type="http://schemas.openxmlformats.org/officeDocument/2006/relationships/image" Target="../media/image22.png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一轮答辩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68655" y="4134485"/>
            <a:ext cx="1891665" cy="369570"/>
          </a:xfrm>
          <a:prstGeom prst="roundRect">
            <a:avLst>
              <a:gd name="adj" fmla="val 8456"/>
            </a:avLst>
          </a:prstGeom>
          <a:pattFill prst="ltUpDiag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ea typeface="微软雅黑 Light" panose="020B0502040204020203" charset="-122"/>
              </a:rPr>
              <a:t>汇报人：陈起</a:t>
            </a:r>
            <a:r>
              <a:rPr lang="zh-CN" altLang="en-US" dirty="0">
                <a:solidFill>
                  <a:srgbClr val="FFFFFF"/>
                </a:solidFill>
                <a:ea typeface="微软雅黑 Light" panose="020B0502040204020203" charset="-122"/>
              </a:rPr>
              <a:t>佳</a:t>
            </a:r>
            <a:endParaRPr lang="zh-CN" altLang="en-US" dirty="0">
              <a:solidFill>
                <a:srgbClr val="FFFFFF"/>
              </a:solidFill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4557" y="1863133"/>
            <a:ext cx="4362887" cy="2848472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374006" y="4088193"/>
            <a:ext cx="5443989" cy="339725"/>
          </a:xfrm>
        </p:spPr>
        <p:txBody>
          <a:bodyPr/>
          <a:lstStyle/>
          <a:p>
            <a:r>
              <a:rPr lang="zh-CN" altLang="en-US" dirty="0"/>
              <a:t>本部分主要是</a:t>
            </a:r>
            <a:r>
              <a:rPr lang="en-US" altLang="zh-CN" dirty="0"/>
              <a:t>softmax</a:t>
            </a:r>
            <a:r>
              <a:rPr dirty="0"/>
              <a:t>回归的原理及</a:t>
            </a:r>
            <a:r>
              <a:rPr dirty="0"/>
              <a:t>其实现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3374006" y="3076941"/>
            <a:ext cx="5443989" cy="755650"/>
          </a:xfrm>
        </p:spPr>
        <p:txBody>
          <a:bodyPr/>
          <a:lstStyle/>
          <a:p>
            <a:r>
              <a:rPr dirty="0"/>
              <a:t>多分类</a:t>
            </a:r>
            <a:r>
              <a:rPr dirty="0"/>
              <a:t>问题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原理</a:t>
            </a:r>
            <a:endParaRPr lang="zh-CN" altLang="en-US" dirty="0"/>
          </a:p>
        </p:txBody>
      </p:sp>
      <p:pic>
        <p:nvPicPr>
          <p:cNvPr id="3" name="图片 2" descr="Screenshot_20230330_095404_edit_13807209593178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1566545"/>
            <a:ext cx="3724275" cy="4799965"/>
          </a:xfrm>
          <a:prstGeom prst="rect">
            <a:avLst/>
          </a:prstGeom>
        </p:spPr>
      </p:pic>
      <p:pic>
        <p:nvPicPr>
          <p:cNvPr id="17" name="图片 16" descr="Screenshot_20230330_095257_edit_13807042325898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370" y="1566545"/>
            <a:ext cx="4256405" cy="4964430"/>
          </a:xfrm>
          <a:prstGeom prst="rect">
            <a:avLst/>
          </a:prstGeom>
        </p:spPr>
      </p:pic>
      <p:pic>
        <p:nvPicPr>
          <p:cNvPr id="18" name="图片 17" descr="Screenshot_20230329_195635_edit_1380690529634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75" y="1566545"/>
            <a:ext cx="3610610" cy="31311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实现步骤</a:t>
            </a: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0" y="3841654"/>
            <a:ext cx="12190069" cy="0"/>
          </a:xfrm>
          <a:prstGeom prst="line">
            <a:avLst/>
          </a:prstGeom>
          <a:ln w="22225" cap="rnd">
            <a:solidFill>
              <a:schemeClr val="tx2"/>
            </a:solidFill>
            <a:round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719013" y="4528993"/>
            <a:ext cx="3156585" cy="1691847"/>
            <a:chOff x="719013" y="4738542"/>
            <a:chExt cx="3156585" cy="1691847"/>
          </a:xfrm>
        </p:grpSpPr>
        <p:sp>
          <p:nvSpPr>
            <p:cNvPr id="6" name="矩形: 圆角 5"/>
            <p:cNvSpPr/>
            <p:nvPr/>
          </p:nvSpPr>
          <p:spPr>
            <a:xfrm>
              <a:off x="719013" y="4738542"/>
              <a:ext cx="3156585" cy="1689735"/>
            </a:xfrm>
            <a:prstGeom prst="roundRect">
              <a:avLst>
                <a:gd name="adj" fmla="val 2268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outerShdw blurRad="127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07688" y="4800237"/>
              <a:ext cx="2779375" cy="1630152"/>
              <a:chOff x="1363201" y="2935166"/>
              <a:chExt cx="2779375" cy="163015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57294" y="2935166"/>
                <a:ext cx="219118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定义示性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函数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363201" y="3395013"/>
                <a:ext cx="2779375" cy="1170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4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示性函数是表达式为真则返回</a:t>
                </a:r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1</a:t>
                </a: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，为假则返回</a:t>
                </a:r>
                <a:r>
                  <a:rPr lang="en-US" altLang="zh-CN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</a:t>
                </a: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的</a:t>
                </a: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函数</a:t>
                </a:r>
                <a:endPara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2293829" y="3409952"/>
                <a:ext cx="918118" cy="0"/>
              </a:xfrm>
              <a:prstGeom prst="line">
                <a:avLst/>
              </a:prstGeom>
              <a:ln w="22225" cap="rnd">
                <a:solidFill>
                  <a:schemeClr val="tx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组合 10"/>
          <p:cNvGrpSpPr/>
          <p:nvPr/>
        </p:nvGrpSpPr>
        <p:grpSpPr>
          <a:xfrm>
            <a:off x="3323515" y="1739397"/>
            <a:ext cx="3156726" cy="1396800"/>
            <a:chOff x="3323515" y="2045199"/>
            <a:chExt cx="3156726" cy="1396800"/>
          </a:xfrm>
        </p:grpSpPr>
        <p:sp>
          <p:nvSpPr>
            <p:cNvPr id="12" name="矩形: 圆角 11"/>
            <p:cNvSpPr/>
            <p:nvPr/>
          </p:nvSpPr>
          <p:spPr>
            <a:xfrm>
              <a:off x="3323515" y="2045199"/>
              <a:ext cx="3156726" cy="1396800"/>
            </a:xfrm>
            <a:prstGeom prst="roundRect">
              <a:avLst>
                <a:gd name="adj" fmla="val 2268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127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518810" y="2108049"/>
              <a:ext cx="2779375" cy="1270107"/>
              <a:chOff x="1363201" y="2935166"/>
              <a:chExt cx="2779375" cy="1270107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657294" y="2935166"/>
                <a:ext cx="219118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定义概率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函数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363201" y="3395013"/>
                <a:ext cx="2779375" cy="810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4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概率函数用于获取每组特征值属于每个标签的</a:t>
                </a: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概率</a:t>
                </a:r>
                <a:endPara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2293829" y="3409952"/>
                <a:ext cx="918118" cy="0"/>
              </a:xfrm>
              <a:prstGeom prst="line">
                <a:avLst/>
              </a:prstGeom>
              <a:ln w="22225" cap="rnd">
                <a:solidFill>
                  <a:schemeClr val="tx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5871690" y="4531127"/>
            <a:ext cx="3156585" cy="1923415"/>
            <a:chOff x="5871690" y="4742810"/>
            <a:chExt cx="3156585" cy="1799783"/>
          </a:xfrm>
        </p:grpSpPr>
        <p:sp>
          <p:nvSpPr>
            <p:cNvPr id="18" name="矩形: 圆角 17"/>
            <p:cNvSpPr/>
            <p:nvPr/>
          </p:nvSpPr>
          <p:spPr>
            <a:xfrm>
              <a:off x="5871690" y="4742810"/>
              <a:ext cx="3156585" cy="1799783"/>
            </a:xfrm>
            <a:prstGeom prst="roundRect">
              <a:avLst>
                <a:gd name="adj" fmla="val 2268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outerShdw blurRad="127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069034" y="4818051"/>
              <a:ext cx="2779395" cy="1348991"/>
              <a:chOff x="1363201" y="2947644"/>
              <a:chExt cx="2779395" cy="1348991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1502901" y="2947644"/>
                <a:ext cx="2639695" cy="77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定义梯度函数并进行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梯度下降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363201" y="3874764"/>
                <a:ext cx="2779375" cy="421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4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过程与梯度下降</a:t>
                </a: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无异</a:t>
                </a:r>
                <a:endPara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2293829" y="3761115"/>
                <a:ext cx="918118" cy="0"/>
              </a:xfrm>
              <a:prstGeom prst="line">
                <a:avLst/>
              </a:prstGeom>
              <a:ln w="22225" cap="rnd">
                <a:solidFill>
                  <a:schemeClr val="tx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/>
          <p:cNvGrpSpPr/>
          <p:nvPr/>
        </p:nvGrpSpPr>
        <p:grpSpPr>
          <a:xfrm>
            <a:off x="8353674" y="1739397"/>
            <a:ext cx="3157837" cy="1396800"/>
            <a:chOff x="8353674" y="2045199"/>
            <a:chExt cx="3157837" cy="1396800"/>
          </a:xfrm>
        </p:grpSpPr>
        <p:sp>
          <p:nvSpPr>
            <p:cNvPr id="24" name="矩形: 圆角 23"/>
            <p:cNvSpPr/>
            <p:nvPr/>
          </p:nvSpPr>
          <p:spPr>
            <a:xfrm>
              <a:off x="8353674" y="2045199"/>
              <a:ext cx="3156726" cy="1396800"/>
            </a:xfrm>
            <a:prstGeom prst="roundRect">
              <a:avLst>
                <a:gd name="adj" fmla="val 2268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outerShdw blurRad="127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8416521" y="2104403"/>
              <a:ext cx="3094990" cy="1270000"/>
              <a:chOff x="1231756" y="2935166"/>
              <a:chExt cx="3094990" cy="1270000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1657294" y="2935166"/>
                <a:ext cx="2191189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映射出</a:t>
                </a: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标签</a:t>
                </a:r>
                <a:endPara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231756" y="3394906"/>
                <a:ext cx="3094990" cy="810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4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获得概率矩阵后取最大概率对应的标签作为预测</a:t>
                </a:r>
                <a:r>
                  <a:rPr lang="zh-CN" alt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标签</a:t>
                </a:r>
                <a:endPara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2293829" y="3409952"/>
                <a:ext cx="918118" cy="0"/>
              </a:xfrm>
              <a:prstGeom prst="line">
                <a:avLst/>
              </a:prstGeom>
              <a:ln w="22225" cap="rnd">
                <a:solidFill>
                  <a:schemeClr val="tx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/>
          <p:cNvGrpSpPr/>
          <p:nvPr/>
        </p:nvGrpSpPr>
        <p:grpSpPr>
          <a:xfrm>
            <a:off x="1999128" y="3538842"/>
            <a:ext cx="596496" cy="911221"/>
            <a:chOff x="1999128" y="3748392"/>
            <a:chExt cx="596496" cy="911221"/>
          </a:xfrm>
        </p:grpSpPr>
        <p:sp>
          <p:nvSpPr>
            <p:cNvPr id="30" name="椭圆 29"/>
            <p:cNvSpPr/>
            <p:nvPr/>
          </p:nvSpPr>
          <p:spPr>
            <a:xfrm>
              <a:off x="1999128" y="3748392"/>
              <a:ext cx="596496" cy="596496"/>
            </a:xfrm>
            <a:prstGeom prst="ellipse">
              <a:avLst/>
            </a:prstGeom>
            <a:pattFill prst="ltUpDiag">
              <a:fgClr>
                <a:schemeClr val="tx1">
                  <a:lumMod val="85000"/>
                  <a:lumOff val="15000"/>
                </a:schemeClr>
              </a:fgClr>
              <a:bgClr>
                <a:schemeClr val="tx1"/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10800000">
              <a:off x="2169530" y="4439191"/>
              <a:ext cx="255689" cy="220422"/>
            </a:xfrm>
            <a:prstGeom prst="triangle">
              <a:avLst/>
            </a:prstGeom>
            <a:pattFill prst="ltUpDiag">
              <a:fgClr>
                <a:schemeClr val="tx1">
                  <a:lumMod val="85000"/>
                  <a:lumOff val="15000"/>
                </a:schemeClr>
              </a:fgClr>
              <a:bgClr>
                <a:schemeClr val="tx1"/>
              </a:bgClr>
            </a:patt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149810" y="3538842"/>
            <a:ext cx="596496" cy="911221"/>
            <a:chOff x="7149810" y="3748392"/>
            <a:chExt cx="596496" cy="911221"/>
          </a:xfrm>
        </p:grpSpPr>
        <p:sp>
          <p:nvSpPr>
            <p:cNvPr id="33" name="椭圆 32"/>
            <p:cNvSpPr/>
            <p:nvPr/>
          </p:nvSpPr>
          <p:spPr>
            <a:xfrm>
              <a:off x="7149810" y="3748392"/>
              <a:ext cx="596496" cy="596496"/>
            </a:xfrm>
            <a:prstGeom prst="ellipse">
              <a:avLst/>
            </a:prstGeom>
            <a:pattFill prst="ltUpDiag">
              <a:fgClr>
                <a:schemeClr val="tx1">
                  <a:lumMod val="65000"/>
                  <a:lumOff val="35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+mj-ea"/>
                  <a:ea typeface="+mj-ea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 rot="10800000">
              <a:off x="7330876" y="4439191"/>
              <a:ext cx="255689" cy="220422"/>
            </a:xfrm>
            <a:prstGeom prst="triangle">
              <a:avLst/>
            </a:prstGeom>
            <a:pattFill prst="ltUpDiag">
              <a:fgClr>
                <a:schemeClr val="tx1">
                  <a:lumMod val="65000"/>
                  <a:lumOff val="35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603630" y="3221227"/>
            <a:ext cx="596496" cy="901446"/>
            <a:chOff x="4603630" y="3430777"/>
            <a:chExt cx="596496" cy="901446"/>
          </a:xfrm>
        </p:grpSpPr>
        <p:sp>
          <p:nvSpPr>
            <p:cNvPr id="36" name="椭圆 35"/>
            <p:cNvSpPr/>
            <p:nvPr/>
          </p:nvSpPr>
          <p:spPr>
            <a:xfrm>
              <a:off x="4603630" y="3735727"/>
              <a:ext cx="596496" cy="596496"/>
            </a:xfrm>
            <a:prstGeom prst="ellipse">
              <a:avLst/>
            </a:prstGeom>
            <a:pattFill prst="ltUpDiag">
              <a:fgClr>
                <a:schemeClr val="tx1">
                  <a:lumMod val="75000"/>
                  <a:lumOff val="25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+mj-ea"/>
                  <a:ea typeface="+mj-ea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4774034" y="3430777"/>
              <a:ext cx="255689" cy="220422"/>
            </a:xfrm>
            <a:prstGeom prst="triangle">
              <a:avLst/>
            </a:prstGeom>
            <a:pattFill prst="ltUpDiag">
              <a:fgClr>
                <a:schemeClr val="tx1">
                  <a:lumMod val="75000"/>
                  <a:lumOff val="25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611304" y="3221227"/>
            <a:ext cx="596496" cy="896801"/>
            <a:chOff x="9611304" y="3430777"/>
            <a:chExt cx="596496" cy="896801"/>
          </a:xfrm>
        </p:grpSpPr>
        <p:sp>
          <p:nvSpPr>
            <p:cNvPr id="39" name="椭圆 38"/>
            <p:cNvSpPr/>
            <p:nvPr/>
          </p:nvSpPr>
          <p:spPr>
            <a:xfrm>
              <a:off x="9611304" y="3731082"/>
              <a:ext cx="596496" cy="596496"/>
            </a:xfrm>
            <a:prstGeom prst="ellipse">
              <a:avLst/>
            </a:prstGeom>
            <a:pattFill prst="ltUpDiag">
              <a:fgClr>
                <a:schemeClr val="accent4"/>
              </a:fgClr>
              <a:bgClr>
                <a:schemeClr val="accent3"/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+mj-ea"/>
                  <a:ea typeface="+mj-ea"/>
                </a:rPr>
                <a:t>4</a:t>
              </a: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>
              <a:off x="9804192" y="3430777"/>
              <a:ext cx="255689" cy="220422"/>
            </a:xfrm>
            <a:prstGeom prst="triangle">
              <a:avLst/>
            </a:prstGeom>
            <a:pattFill prst="ltUpDiag">
              <a:fgClr>
                <a:schemeClr val="accent4"/>
              </a:fgClr>
              <a:bgClr>
                <a:schemeClr val="accent3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分析结果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23620" y="1454785"/>
            <a:ext cx="10143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实现代码部分如下：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200" y="2134870"/>
            <a:ext cx="3309620" cy="4616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74465" y="2134870"/>
            <a:ext cx="4087495" cy="46164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269605" y="2134870"/>
            <a:ext cx="3750310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/>
              <a:t>资料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58149" y="1638300"/>
            <a:ext cx="10860751" cy="4387850"/>
            <a:chOff x="658149" y="1847850"/>
            <a:chExt cx="10860751" cy="4387850"/>
          </a:xfrm>
        </p:grpSpPr>
        <p:sp>
          <p:nvSpPr>
            <p:cNvPr id="5" name="矩形: 圆角 4"/>
            <p:cNvSpPr/>
            <p:nvPr/>
          </p:nvSpPr>
          <p:spPr>
            <a:xfrm>
              <a:off x="658149" y="1847850"/>
              <a:ext cx="10860751" cy="4387850"/>
            </a:xfrm>
            <a:prstGeom prst="roundRect">
              <a:avLst>
                <a:gd name="adj" fmla="val 549"/>
              </a:avLst>
            </a:prstGeom>
            <a:solidFill>
              <a:schemeClr val="bg1">
                <a:alpha val="70000"/>
              </a:schemeClr>
            </a:solidFill>
            <a:ln w="190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992313" y="2837631"/>
              <a:ext cx="8928100" cy="0"/>
            </a:xfrm>
            <a:prstGeom prst="line">
              <a:avLst/>
            </a:prstGeom>
            <a:ln w="9525">
              <a:solidFill>
                <a:schemeClr val="tx2">
                  <a:alpha val="52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986478" y="3511026"/>
              <a:ext cx="8933935" cy="0"/>
            </a:xfrm>
            <a:prstGeom prst="line">
              <a:avLst/>
            </a:prstGeom>
            <a:ln w="9525">
              <a:solidFill>
                <a:schemeClr val="tx2">
                  <a:alpha val="52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986478" y="4237584"/>
              <a:ext cx="8933935" cy="0"/>
            </a:xfrm>
            <a:prstGeom prst="line">
              <a:avLst/>
            </a:prstGeom>
            <a:ln w="9525">
              <a:solidFill>
                <a:schemeClr val="tx2">
                  <a:alpha val="52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986478" y="4964142"/>
              <a:ext cx="8933935" cy="0"/>
            </a:xfrm>
            <a:prstGeom prst="line">
              <a:avLst/>
            </a:prstGeom>
            <a:ln w="9525">
              <a:solidFill>
                <a:schemeClr val="tx2">
                  <a:alpha val="52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986478" y="5690700"/>
              <a:ext cx="8933935" cy="0"/>
            </a:xfrm>
            <a:prstGeom prst="line">
              <a:avLst/>
            </a:prstGeom>
            <a:ln w="9525">
              <a:solidFill>
                <a:schemeClr val="tx2">
                  <a:alpha val="52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: 圆角 10"/>
          <p:cNvSpPr/>
          <p:nvPr/>
        </p:nvSpPr>
        <p:spPr>
          <a:xfrm>
            <a:off x="1285956" y="2235698"/>
            <a:ext cx="358338" cy="358338"/>
          </a:xfrm>
          <a:prstGeom prst="roundRect">
            <a:avLst>
              <a:gd name="adj" fmla="val 4172"/>
            </a:avLst>
          </a:prstGeom>
          <a:pattFill prst="ltUpDiag">
            <a:fgClr>
              <a:schemeClr val="accent4"/>
            </a:fgClr>
            <a:bgClr>
              <a:schemeClr val="accent3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01823" y="2156262"/>
            <a:ext cx="897564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b="0" i="0" u="none" strike="noStrike" cap="none" spc="0" normalizeH="0" baseline="0" dirty="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</a:rPr>
              <a:t>bilibili</a:t>
            </a:r>
            <a:r>
              <a:rPr kumimoji="0" lang="zh-CN" b="0" i="0" u="none" strike="noStrike" cap="none" spc="0" normalizeH="0" baseline="0" dirty="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</a:rPr>
              <a:t>：</a:t>
            </a:r>
            <a:r>
              <a:rPr kumimoji="0" b="0" i="0" u="none" strike="noStrike" cap="none" spc="0" normalizeH="0" baseline="0" dirty="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</a:rPr>
              <a:t>吴恩达——《机器学习系列课程》</a:t>
            </a:r>
            <a:endParaRPr kumimoji="0" b="0" i="0" u="none" strike="noStrike" cap="none" spc="0" normalizeH="0" baseline="0" dirty="0">
              <a:solidFill>
                <a:srgbClr val="000000">
                  <a:lumMod val="85000"/>
                  <a:lumOff val="15000"/>
                </a:srgbClr>
              </a:solidFill>
              <a:latin typeface="+mn-ea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287272" y="2948628"/>
            <a:ext cx="358338" cy="358338"/>
          </a:xfrm>
          <a:prstGeom prst="roundRect">
            <a:avLst>
              <a:gd name="adj" fmla="val 4172"/>
            </a:avLst>
          </a:prstGeom>
          <a:pattFill prst="ltUpDiag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01077" y="2873026"/>
            <a:ext cx="86809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b="0" i="0" u="none" strike="noStrike" cap="none" spc="0" normalizeH="0" baseline="0" dirty="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</a:rPr>
              <a:t>CSDN</a:t>
            </a:r>
            <a:r>
              <a:rPr kumimoji="0" lang="zh-CN" b="0" i="0" u="none" strike="noStrike" cap="none" spc="0" normalizeH="0" baseline="0" dirty="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</a:rPr>
              <a:t>：</a:t>
            </a:r>
            <a:r>
              <a:rPr kumimoji="0" b="0" i="0" u="none" strike="noStrike" cap="none" spc="0" normalizeH="0" baseline="0" dirty="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</a:rPr>
              <a:t>天泽28——《softmax回归（Softmax Regression）》</a:t>
            </a:r>
            <a:endParaRPr kumimoji="0" b="0" i="0" u="none" strike="noStrike" cap="none" spc="0" normalizeH="0" baseline="0" dirty="0">
              <a:solidFill>
                <a:srgbClr val="000000">
                  <a:lumMod val="85000"/>
                  <a:lumOff val="15000"/>
                </a:srgb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THANKS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汇报结束，谢谢！</a:t>
            </a:r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668655" y="4134485"/>
            <a:ext cx="1957070" cy="369570"/>
          </a:xfrm>
          <a:prstGeom prst="roundRect">
            <a:avLst>
              <a:gd name="adj" fmla="val 8456"/>
            </a:avLst>
          </a:prstGeom>
          <a:pattFill prst="ltUpDiag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ea typeface="微软雅黑 Light" panose="020B0502040204020203" charset="-122"/>
              </a:rPr>
              <a:t>汇报人：陈起</a:t>
            </a:r>
            <a:r>
              <a:rPr lang="zh-CN" altLang="en-US" dirty="0">
                <a:solidFill>
                  <a:srgbClr val="FFFFFF"/>
                </a:solidFill>
                <a:ea typeface="微软雅黑 Light" panose="020B0502040204020203" charset="-122"/>
              </a:rPr>
              <a:t>佳</a:t>
            </a:r>
            <a:endParaRPr lang="zh-CN" altLang="en-US" dirty="0">
              <a:solidFill>
                <a:srgbClr val="FFFFFF"/>
              </a:solidFill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427845" y="3598346"/>
            <a:ext cx="2413743" cy="648733"/>
            <a:chOff x="1558475" y="2502610"/>
            <a:chExt cx="2413743" cy="648733"/>
          </a:xfrm>
        </p:grpSpPr>
        <p:sp>
          <p:nvSpPr>
            <p:cNvPr id="4" name="文本框 3"/>
            <p:cNvSpPr txBox="1">
              <a:spLocks noChangeAspect="1"/>
            </p:cNvSpPr>
            <p:nvPr/>
          </p:nvSpPr>
          <p:spPr>
            <a:xfrm>
              <a:off x="1558475" y="2556976"/>
              <a:ext cx="540000" cy="540000"/>
            </a:xfrm>
            <a:prstGeom prst="rect">
              <a:avLst/>
            </a:prstGeom>
            <a:pattFill prst="ltUpDiag">
              <a:fgClr>
                <a:schemeClr val="accent4"/>
              </a:fgClr>
              <a:bgClr>
                <a:schemeClr val="accent3"/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200" spc="200" dirty="0">
                  <a:latin typeface="+mj-lt"/>
                </a:rPr>
                <a:t>01</a:t>
              </a:r>
              <a:endParaRPr lang="zh-CN" altLang="en-US" sz="2200" spc="200" dirty="0">
                <a:latin typeface="+mj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098475" y="2502610"/>
              <a:ext cx="1873743" cy="648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3200" b="1" dirty="0">
                  <a:pattFill prst="ltUpDiag">
                    <a:fgClr>
                      <a:srgbClr val="000000">
                        <a:lumMod val="75000"/>
                        <a:lumOff val="25000"/>
                      </a:srgbClr>
                    </a:fgClr>
                    <a:bgClr>
                      <a:srgbClr val="000000">
                        <a:lumMod val="85000"/>
                        <a:lumOff val="15000"/>
                      </a:srgbClr>
                    </a:bgClr>
                  </a:pattFill>
                  <a:latin typeface="+mj-lt"/>
                  <a:ea typeface="微软雅黑" panose="020B0503020204020204" charset="-122"/>
                </a:rPr>
                <a:t>线性回归</a:t>
              </a:r>
              <a:endParaRPr lang="zh-CN" altLang="en-US" sz="3200" b="1" dirty="0">
                <a:pattFill prst="ltUpDiag">
                  <a:fgClr>
                    <a:srgbClr val="000000">
                      <a:lumMod val="75000"/>
                      <a:lumOff val="25000"/>
                    </a:srgbClr>
                  </a:fgClr>
                  <a:bgClr>
                    <a:srgbClr val="000000">
                      <a:lumMod val="85000"/>
                      <a:lumOff val="15000"/>
                    </a:srgbClr>
                  </a:bgClr>
                </a:pattFill>
                <a:latin typeface="+mj-lt"/>
                <a:ea typeface="微软雅黑" panose="020B0503020204020204" charset="-122"/>
              </a:endParaRPr>
            </a:p>
          </p:txBody>
        </p:sp>
      </p:grpSp>
      <p:sp>
        <p:nvSpPr>
          <p:cNvPr id="20" name="文本框 19"/>
          <p:cNvSpPr txBox="1">
            <a:spLocks noChangeAspect="1"/>
          </p:cNvSpPr>
          <p:nvPr/>
        </p:nvSpPr>
        <p:spPr>
          <a:xfrm>
            <a:off x="4888865" y="3597910"/>
            <a:ext cx="539750" cy="539750"/>
          </a:xfrm>
          <a:prstGeom prst="rect">
            <a:avLst/>
          </a:prstGeom>
          <a:pattFill prst="ltUpDiag">
            <a:fgClr>
              <a:schemeClr val="accent4"/>
            </a:fgClr>
            <a:bgClr>
              <a:schemeClr val="accent3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200" spc="200" dirty="0">
                <a:latin typeface="+mj-lt"/>
              </a:rPr>
              <a:t>02</a:t>
            </a:r>
            <a:endParaRPr lang="zh-CN" altLang="en-US" sz="2200" spc="200" dirty="0">
              <a:latin typeface="+mj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349778" y="3543736"/>
            <a:ext cx="2413743" cy="648733"/>
            <a:chOff x="1558475" y="2502610"/>
            <a:chExt cx="2413743" cy="648733"/>
          </a:xfrm>
        </p:grpSpPr>
        <p:sp>
          <p:nvSpPr>
            <p:cNvPr id="23" name="文本框 22"/>
            <p:cNvSpPr txBox="1">
              <a:spLocks noChangeAspect="1"/>
            </p:cNvSpPr>
            <p:nvPr/>
          </p:nvSpPr>
          <p:spPr>
            <a:xfrm>
              <a:off x="1558475" y="2556976"/>
              <a:ext cx="540000" cy="540000"/>
            </a:xfrm>
            <a:prstGeom prst="rect">
              <a:avLst/>
            </a:prstGeom>
            <a:pattFill prst="ltUpDiag">
              <a:fgClr>
                <a:schemeClr val="accent4"/>
              </a:fgClr>
              <a:bgClr>
                <a:schemeClr val="accent3"/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800" b="1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200" spc="200" dirty="0">
                  <a:latin typeface="+mj-lt"/>
                </a:rPr>
                <a:t>03</a:t>
              </a:r>
              <a:endParaRPr lang="zh-CN" altLang="en-US" sz="2200" spc="200" dirty="0">
                <a:latin typeface="+mj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098475" y="2502610"/>
              <a:ext cx="1873743" cy="6487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3200" b="1" dirty="0">
                  <a:pattFill prst="ltUpDiag">
                    <a:fgClr>
                      <a:srgbClr val="000000">
                        <a:lumMod val="75000"/>
                        <a:lumOff val="25000"/>
                      </a:srgbClr>
                    </a:fgClr>
                    <a:bgClr>
                      <a:srgbClr val="000000">
                        <a:lumMod val="85000"/>
                        <a:lumOff val="15000"/>
                      </a:srgbClr>
                    </a:bgClr>
                  </a:pattFill>
                  <a:latin typeface="+mj-lt"/>
                  <a:ea typeface="微软雅黑" panose="020B0503020204020204" charset="-122"/>
                </a:rPr>
                <a:t>分析讨论</a:t>
              </a:r>
              <a:endParaRPr lang="zh-CN" altLang="en-US" sz="3200" b="1" dirty="0">
                <a:pattFill prst="ltUpDiag">
                  <a:fgClr>
                    <a:srgbClr val="000000">
                      <a:lumMod val="75000"/>
                      <a:lumOff val="25000"/>
                    </a:srgbClr>
                  </a:fgClr>
                  <a:bgClr>
                    <a:srgbClr val="000000">
                      <a:lumMod val="85000"/>
                      <a:lumOff val="15000"/>
                    </a:srgbClr>
                  </a:bgClr>
                </a:pattFill>
                <a:latin typeface="+mj-lt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427980" y="3643630"/>
            <a:ext cx="2569210" cy="494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3200" b="1" dirty="0">
                <a:pattFill prst="ltUpDiag">
                  <a:fgClr>
                    <a:srgbClr val="000000">
                      <a:lumMod val="75000"/>
                      <a:lumOff val="25000"/>
                    </a:srgbClr>
                  </a:fgClr>
                  <a:bgClr>
                    <a:srgbClr val="000000">
                      <a:lumMod val="85000"/>
                      <a:lumOff val="15000"/>
                    </a:srgbClr>
                  </a:bgClr>
                </a:pattFill>
                <a:latin typeface="+mj-lt"/>
                <a:ea typeface="微软雅黑" panose="020B0503020204020204" charset="-122"/>
                <a:sym typeface="+mn-ea"/>
              </a:rPr>
              <a:t>多分类</a:t>
            </a:r>
            <a:r>
              <a:rPr lang="zh-CN" altLang="en-US" sz="3200" b="1" dirty="0">
                <a:pattFill prst="ltUpDiag">
                  <a:fgClr>
                    <a:srgbClr val="000000">
                      <a:lumMod val="75000"/>
                      <a:lumOff val="25000"/>
                    </a:srgbClr>
                  </a:fgClr>
                  <a:bgClr>
                    <a:srgbClr val="000000">
                      <a:lumMod val="85000"/>
                      <a:lumOff val="15000"/>
                    </a:srgbClr>
                  </a:bgClr>
                </a:pattFill>
                <a:latin typeface="+mj-lt"/>
                <a:ea typeface="微软雅黑" panose="020B0503020204020204" charset="-122"/>
                <a:sym typeface="+mn-ea"/>
              </a:rPr>
              <a:t>问题</a:t>
            </a:r>
            <a:endParaRPr lang="zh-CN" altLang="en-US" sz="3200" b="1" dirty="0">
              <a:pattFill prst="ltUpDiag">
                <a:fgClr>
                  <a:srgbClr val="000000">
                    <a:lumMod val="75000"/>
                    <a:lumOff val="25000"/>
                  </a:srgbClr>
                </a:fgClr>
                <a:bgClr>
                  <a:srgbClr val="000000">
                    <a:lumMod val="85000"/>
                    <a:lumOff val="15000"/>
                  </a:srgbClr>
                </a:bgClr>
              </a:pattFill>
              <a:latin typeface="+mj-lt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4557" y="1863133"/>
            <a:ext cx="4362887" cy="2848472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3374006" y="4088193"/>
            <a:ext cx="5443989" cy="339725"/>
          </a:xfrm>
        </p:spPr>
        <p:txBody>
          <a:bodyPr/>
          <a:lstStyle/>
          <a:p>
            <a:r>
              <a:rPr lang="zh-CN" altLang="en-US" dirty="0"/>
              <a:t>本部分包括梯度下降及</a:t>
            </a:r>
            <a:r>
              <a:rPr lang="zh-CN" altLang="en-US" dirty="0"/>
              <a:t>正规方程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3374006" y="3076941"/>
            <a:ext cx="5443989" cy="755650"/>
          </a:xfrm>
        </p:spPr>
        <p:txBody>
          <a:bodyPr/>
          <a:lstStyle/>
          <a:p>
            <a:r>
              <a:rPr dirty="0"/>
              <a:t>线性</a:t>
            </a:r>
            <a:r>
              <a:rPr dirty="0"/>
              <a:t>回归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/>
              <a:t>线性</a:t>
            </a:r>
            <a:r>
              <a:rPr dirty="0"/>
              <a:t>回归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1127907" y="1427986"/>
            <a:ext cx="993618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线性回归主要针对的是特征值与标签呈线性相关的回归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关系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27285" y="2523560"/>
            <a:ext cx="2690937" cy="3595106"/>
            <a:chOff x="1427285" y="2656910"/>
            <a:chExt cx="2690937" cy="3595106"/>
          </a:xfrm>
        </p:grpSpPr>
        <p:sp>
          <p:nvSpPr>
            <p:cNvPr id="5" name="矩形: 圆角 4"/>
            <p:cNvSpPr/>
            <p:nvPr/>
          </p:nvSpPr>
          <p:spPr>
            <a:xfrm>
              <a:off x="1427285" y="2656910"/>
              <a:ext cx="2690937" cy="3595106"/>
            </a:xfrm>
            <a:prstGeom prst="roundRect">
              <a:avLst>
                <a:gd name="adj" fmla="val 1025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127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313694" y="2937062"/>
              <a:ext cx="918118" cy="0"/>
            </a:xfrm>
            <a:prstGeom prst="line">
              <a:avLst/>
            </a:prstGeom>
            <a:ln w="381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: 圆角 6"/>
          <p:cNvSpPr/>
          <p:nvPr/>
        </p:nvSpPr>
        <p:spPr>
          <a:xfrm>
            <a:off x="1916614" y="3290744"/>
            <a:ext cx="1712278" cy="552173"/>
          </a:xfrm>
          <a:prstGeom prst="roundRect">
            <a:avLst>
              <a:gd name="adj" fmla="val 8930"/>
            </a:avLst>
          </a:prstGeom>
          <a:pattFill prst="ltUpDiag">
            <a:fgClr>
              <a:schemeClr val="tx1">
                <a:lumMod val="85000"/>
                <a:lumOff val="15000"/>
              </a:schemeClr>
            </a:fgClr>
            <a:bgClr>
              <a:schemeClr val="tx1"/>
            </a:bgClr>
          </a:patt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</a:rPr>
              <a:t>梯度下降</a:t>
            </a:r>
            <a:endParaRPr lang="zh-CN" altLang="en-US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08644" y="4134096"/>
            <a:ext cx="232821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利用数学的梯度，通过多次迭代更新参数，来找到极值或局部极值的一种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方法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750532" y="2523560"/>
            <a:ext cx="2690937" cy="3595106"/>
            <a:chOff x="4750532" y="2656910"/>
            <a:chExt cx="2690937" cy="3595106"/>
          </a:xfrm>
        </p:grpSpPr>
        <p:sp>
          <p:nvSpPr>
            <p:cNvPr id="9" name="矩形: 圆角 8"/>
            <p:cNvSpPr/>
            <p:nvPr/>
          </p:nvSpPr>
          <p:spPr>
            <a:xfrm>
              <a:off x="4750532" y="2656910"/>
              <a:ext cx="2690937" cy="3595106"/>
            </a:xfrm>
            <a:prstGeom prst="roundRect">
              <a:avLst>
                <a:gd name="adj" fmla="val 1025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127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636941" y="2937062"/>
              <a:ext cx="918118" cy="0"/>
            </a:xfrm>
            <a:prstGeom prst="line">
              <a:avLst/>
            </a:prstGeom>
            <a:ln w="381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: 圆角 10"/>
          <p:cNvSpPr/>
          <p:nvPr/>
        </p:nvSpPr>
        <p:spPr>
          <a:xfrm>
            <a:off x="5240344" y="3290745"/>
            <a:ext cx="1712278" cy="552171"/>
          </a:xfrm>
          <a:prstGeom prst="roundRect">
            <a:avLst>
              <a:gd name="adj" fmla="val 8930"/>
            </a:avLst>
          </a:prstGeom>
          <a:pattFill prst="ltUpDiag">
            <a:fgClr>
              <a:schemeClr val="tx1">
                <a:lumMod val="65000"/>
                <a:lumOff val="35000"/>
              </a:schemeClr>
            </a:fgClr>
            <a:bgClr>
              <a:schemeClr val="tx1">
                <a:lumMod val="75000"/>
                <a:lumOff val="25000"/>
              </a:schemeClr>
            </a:bgClr>
          </a:patt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</a:rPr>
              <a:t>正规</a:t>
            </a:r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</a:rPr>
              <a:t>方程</a:t>
            </a:r>
            <a:endParaRPr lang="zh-CN" altLang="en-US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073779" y="2523560"/>
            <a:ext cx="2690937" cy="3595106"/>
            <a:chOff x="8073779" y="2656910"/>
            <a:chExt cx="2690937" cy="3595106"/>
          </a:xfrm>
        </p:grpSpPr>
        <p:sp>
          <p:nvSpPr>
            <p:cNvPr id="12" name="矩形: 圆角 11"/>
            <p:cNvSpPr/>
            <p:nvPr/>
          </p:nvSpPr>
          <p:spPr>
            <a:xfrm>
              <a:off x="8073779" y="2656910"/>
              <a:ext cx="2690937" cy="3595106"/>
            </a:xfrm>
            <a:prstGeom prst="roundRect">
              <a:avLst>
                <a:gd name="adj" fmla="val 1025"/>
              </a:avLst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127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960188" y="2937062"/>
              <a:ext cx="918118" cy="0"/>
            </a:xfrm>
            <a:prstGeom prst="line">
              <a:avLst/>
            </a:prstGeom>
            <a:ln w="381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: 圆角 13"/>
          <p:cNvSpPr/>
          <p:nvPr/>
        </p:nvSpPr>
        <p:spPr>
          <a:xfrm>
            <a:off x="8564245" y="3290570"/>
            <a:ext cx="1884045" cy="552450"/>
          </a:xfrm>
          <a:prstGeom prst="roundRect">
            <a:avLst>
              <a:gd name="adj" fmla="val 8930"/>
            </a:avLst>
          </a:prstGeom>
          <a:pattFill prst="ltUpDiag">
            <a:fgClr>
              <a:schemeClr val="accent4"/>
            </a:fgClr>
            <a:bgClr>
              <a:schemeClr val="accent3"/>
            </a:bgClr>
          </a:patt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</a:rPr>
              <a:t>线性回归的</a:t>
            </a:r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</a:rPr>
              <a:t>意义</a:t>
            </a:r>
            <a:endParaRPr lang="zh-CN" altLang="en-US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31892" y="4134096"/>
            <a:ext cx="232821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800" dirty="0"/>
              <a:t>高度向量化的线性回归，能省去多次迭代的步骤，减少运行时间，</a:t>
            </a:r>
            <a:r>
              <a:rPr lang="zh-CN" altLang="en-US" sz="1800" dirty="0"/>
              <a:t>提高效率</a:t>
            </a:r>
            <a:endParaRPr lang="zh-CN" altLang="en-US" sz="1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255140" y="4134096"/>
            <a:ext cx="232821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800" dirty="0"/>
              <a:t>能通过数学的方法，较快地找到与特征值匹配的标签及拟合特征值的</a:t>
            </a:r>
            <a:r>
              <a:rPr lang="zh-CN" altLang="en-US" sz="1800" dirty="0"/>
              <a:t>曲线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27907" y="1561336"/>
            <a:ext cx="993618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其主要目的是最小化损失值，使预测值尽可能地接近真实值。实现思路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如下：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429001"/>
            <a:ext cx="12190069" cy="3420957"/>
          </a:xfrm>
          <a:prstGeom prst="rect">
            <a:avLst/>
          </a:prstGeom>
          <a:pattFill prst="ltUpDiag">
            <a:fgClr>
              <a:schemeClr val="bg1"/>
            </a:fgClr>
            <a:bgClr>
              <a:schemeClr val="bg1">
                <a:lumMod val="95000"/>
              </a:schemeClr>
            </a:bgClr>
          </a:pattFill>
          <a:ln w="38100">
            <a:solidFill>
              <a:schemeClr val="tx2">
                <a:alpha val="8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71377" y="4193938"/>
            <a:ext cx="2614930" cy="2242185"/>
            <a:chOff x="771377" y="4199763"/>
            <a:chExt cx="2614930" cy="2242185"/>
          </a:xfrm>
        </p:grpSpPr>
        <p:sp>
          <p:nvSpPr>
            <p:cNvPr id="7" name="文本框 6"/>
            <p:cNvSpPr txBox="1"/>
            <p:nvPr/>
          </p:nvSpPr>
          <p:spPr>
            <a:xfrm>
              <a:off x="976482" y="4199763"/>
              <a:ext cx="22345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定义损失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函数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1377" y="4688713"/>
              <a:ext cx="2614930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>
                <a:defRPr/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损失函数是计算预测值与真实值偏差的函数，通过观察其返回值能了解模型的拟合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情况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5679" y="4193938"/>
            <a:ext cx="2328217" cy="2242278"/>
            <a:chOff x="946637" y="4199763"/>
            <a:chExt cx="2328217" cy="2242278"/>
          </a:xfrm>
        </p:grpSpPr>
        <p:sp>
          <p:nvSpPr>
            <p:cNvPr id="10" name="文本框 9"/>
            <p:cNvSpPr txBox="1"/>
            <p:nvPr/>
          </p:nvSpPr>
          <p:spPr>
            <a:xfrm>
              <a:off x="1060937" y="4199763"/>
              <a:ext cx="20516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定义梯度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函数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46637" y="4688806"/>
              <a:ext cx="2328217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>
                <a:defRPr/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梯度函数是对损失函数的参数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θ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求偏导后得到的函数，可用于梯度下降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中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79235" y="4193938"/>
            <a:ext cx="2328217" cy="2242278"/>
            <a:chOff x="946637" y="4199763"/>
            <a:chExt cx="2328217" cy="2242278"/>
          </a:xfrm>
        </p:grpSpPr>
        <p:sp>
          <p:nvSpPr>
            <p:cNvPr id="13" name="文本框 12"/>
            <p:cNvSpPr txBox="1"/>
            <p:nvPr/>
          </p:nvSpPr>
          <p:spPr>
            <a:xfrm>
              <a:off x="1264137" y="4199763"/>
              <a:ext cx="189674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定义学习率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46637" y="4688806"/>
              <a:ext cx="2328217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>
                <a:defRPr/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学习率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α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即梯度下降的步长，决定了程序能否达到极小值及达到极小值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所需时间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923763" y="4193938"/>
            <a:ext cx="2328217" cy="2242278"/>
            <a:chOff x="946637" y="4199763"/>
            <a:chExt cx="2328217" cy="2242278"/>
          </a:xfrm>
        </p:grpSpPr>
        <p:sp>
          <p:nvSpPr>
            <p:cNvPr id="16" name="文本框 15"/>
            <p:cNvSpPr txBox="1"/>
            <p:nvPr/>
          </p:nvSpPr>
          <p:spPr>
            <a:xfrm>
              <a:off x="1263843" y="4199763"/>
              <a:ext cx="167387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开始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迭代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6637" y="4688806"/>
              <a:ext cx="2328217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>
                <a:defRPr/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设置好迭代次数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step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后，对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θ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进行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step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次的迭代，逐步接近</a:t>
              </a: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极小值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24956" y="2968742"/>
            <a:ext cx="945272" cy="945272"/>
            <a:chOff x="1624956" y="2968742"/>
            <a:chExt cx="945272" cy="945272"/>
          </a:xfrm>
        </p:grpSpPr>
        <p:sp>
          <p:nvSpPr>
            <p:cNvPr id="19" name="椭圆 18"/>
            <p:cNvSpPr/>
            <p:nvPr/>
          </p:nvSpPr>
          <p:spPr>
            <a:xfrm>
              <a:off x="1624956" y="2968742"/>
              <a:ext cx="945272" cy="945272"/>
            </a:xfrm>
            <a:prstGeom prst="ellipse">
              <a:avLst/>
            </a:prstGeom>
            <a:pattFill prst="ltUpDiag">
              <a:fgClr>
                <a:schemeClr val="tx1">
                  <a:lumMod val="85000"/>
                  <a:lumOff val="15000"/>
                </a:schemeClr>
              </a:fgClr>
              <a:bgClr>
                <a:schemeClr val="tx1"/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0" name="图形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819883" y="3145201"/>
              <a:ext cx="576000" cy="57600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4295297" y="2968742"/>
            <a:ext cx="945272" cy="945272"/>
            <a:chOff x="4295297" y="2968742"/>
            <a:chExt cx="945272" cy="945272"/>
          </a:xfrm>
        </p:grpSpPr>
        <p:sp>
          <p:nvSpPr>
            <p:cNvPr id="22" name="椭圆 21"/>
            <p:cNvSpPr/>
            <p:nvPr/>
          </p:nvSpPr>
          <p:spPr>
            <a:xfrm>
              <a:off x="4295297" y="2968742"/>
              <a:ext cx="945272" cy="945272"/>
            </a:xfrm>
            <a:prstGeom prst="ellipse">
              <a:avLst/>
            </a:prstGeom>
            <a:pattFill prst="ltUpDiag">
              <a:fgClr>
                <a:schemeClr val="tx1">
                  <a:lumMod val="75000"/>
                  <a:lumOff val="25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3" name="图形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79933" y="3144446"/>
              <a:ext cx="576000" cy="57600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6951431" y="2968742"/>
            <a:ext cx="945272" cy="945272"/>
            <a:chOff x="6951431" y="2968742"/>
            <a:chExt cx="945272" cy="945272"/>
          </a:xfrm>
        </p:grpSpPr>
        <p:sp>
          <p:nvSpPr>
            <p:cNvPr id="25" name="椭圆 24"/>
            <p:cNvSpPr/>
            <p:nvPr/>
          </p:nvSpPr>
          <p:spPr>
            <a:xfrm>
              <a:off x="6951431" y="2968742"/>
              <a:ext cx="945272" cy="945272"/>
            </a:xfrm>
            <a:prstGeom prst="ellipse">
              <a:avLst/>
            </a:prstGeom>
            <a:pattFill prst="ltUpDiag">
              <a:fgClr>
                <a:schemeClr val="tx1">
                  <a:lumMod val="65000"/>
                  <a:lumOff val="35000"/>
                </a:schemeClr>
              </a:fgClr>
              <a:bgClr>
                <a:schemeClr val="tx1">
                  <a:lumMod val="75000"/>
                  <a:lumOff val="25000"/>
                </a:schemeClr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6" name="图形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45098" y="3140658"/>
              <a:ext cx="576000" cy="576000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9607565" y="2968742"/>
            <a:ext cx="945272" cy="945272"/>
            <a:chOff x="9607565" y="2968742"/>
            <a:chExt cx="945272" cy="945272"/>
          </a:xfrm>
        </p:grpSpPr>
        <p:sp>
          <p:nvSpPr>
            <p:cNvPr id="28" name="椭圆 27"/>
            <p:cNvSpPr/>
            <p:nvPr/>
          </p:nvSpPr>
          <p:spPr>
            <a:xfrm>
              <a:off x="9607565" y="2968742"/>
              <a:ext cx="945272" cy="945272"/>
            </a:xfrm>
            <a:prstGeom prst="ellipse">
              <a:avLst/>
            </a:prstGeom>
            <a:pattFill prst="ltUpDiag">
              <a:fgClr>
                <a:schemeClr val="accent4"/>
              </a:fgClr>
              <a:bgClr>
                <a:schemeClr val="accent3"/>
              </a:bgClr>
            </a:patt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/>
                <a:ea typeface="微软雅黑 Light" panose="020B0502040204020203" charset="-122"/>
              </a:endParaRPr>
            </a:p>
          </p:txBody>
        </p:sp>
        <p:pic>
          <p:nvPicPr>
            <p:cNvPr id="29" name="图形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82091" y="3109094"/>
              <a:ext cx="594000" cy="64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27907" y="1287651"/>
            <a:ext cx="993618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实现代码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部分如下：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7690" y="2231390"/>
            <a:ext cx="3234055" cy="435356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27195" y="2231390"/>
            <a:ext cx="3528060" cy="435356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94650" y="2231390"/>
            <a:ext cx="3789045" cy="4352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27907" y="1287651"/>
            <a:ext cx="993618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绘制的预测值与实际值的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图像如下：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64665" y="2008505"/>
            <a:ext cx="8855710" cy="45745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正规</a:t>
            </a:r>
            <a:r>
              <a:rPr lang="zh-CN" altLang="en-US" dirty="0"/>
              <a:t>方程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61035" y="1546860"/>
            <a:ext cx="10596245" cy="468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通过向量的运算简化梯度下降法，速度增快，准确率会高点，但特征值过多时不适用，同时需要考虑矩阵不可逆的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问题，其原理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如下：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图片 2" descr="Pasted image 202303141729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3245" y="3848735"/>
            <a:ext cx="537210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正规</a:t>
            </a:r>
            <a:r>
              <a:rPr lang="zh-CN" altLang="en-US" dirty="0"/>
              <a:t>方程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61035" y="1546860"/>
            <a:ext cx="10596245" cy="4685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实现代码部分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如下：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9365" y="2698750"/>
            <a:ext cx="1924050" cy="1257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69365" y="4463415"/>
            <a:ext cx="6286500" cy="466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035" y="5437505"/>
            <a:ext cx="479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anose="020B0604020202020204" pitchFamily="34" charset="0"/>
              </a:rPr>
              <a:t>其余数据处理操作与梯度下降无异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c6c0aab3-e385-437e-9d88-4a8ecb962269"/>
  <p:tag name="COMMONDATA" val="eyJoZGlkIjoiODZiNGMwYmVmNDFlOGU2NTUzNjI4MDVhMzIxMTBmOTc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广工红">
      <a:dk1>
        <a:srgbClr val="000000"/>
      </a:dk1>
      <a:lt1>
        <a:srgbClr val="FFFFFF"/>
      </a:lt1>
      <a:dk2>
        <a:srgbClr val="CCA352"/>
      </a:dk2>
      <a:lt2>
        <a:srgbClr val="F0F0F0"/>
      </a:lt2>
      <a:accent1>
        <a:srgbClr val="E62129"/>
      </a:accent1>
      <a:accent2>
        <a:srgbClr val="B70914"/>
      </a:accent2>
      <a:accent3>
        <a:srgbClr val="CC0000"/>
      </a:accent3>
      <a:accent4>
        <a:srgbClr val="FF0000"/>
      </a:accent4>
      <a:accent5>
        <a:srgbClr val="D10000"/>
      </a:accent5>
      <a:accent6>
        <a:srgbClr val="810000"/>
      </a:accent6>
      <a:hlink>
        <a:srgbClr val="4472C4"/>
      </a:hlink>
      <a:folHlink>
        <a:srgbClr val="BFBFBF"/>
      </a:folHlink>
    </a:clrScheme>
    <a:fontScheme name="广工模板">
      <a:majorFont>
        <a:latin typeface="Bebas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WPS 演示</Application>
  <PresentationFormat>宽屏</PresentationFormat>
  <Paragraphs>132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Arial</vt:lpstr>
      <vt:lpstr>微软雅黑 Light</vt:lpstr>
      <vt:lpstr>等线</vt:lpstr>
      <vt:lpstr>方正楷体_GBK</vt:lpstr>
      <vt:lpstr>Bebas</vt:lpstr>
      <vt:lpstr>微软雅黑</vt:lpstr>
      <vt:lpstr>Malgun Gothic Semilight</vt:lpstr>
      <vt:lpstr>Arial Unicode MS</vt:lpstr>
      <vt:lpstr>Office 主题​​</vt:lpstr>
      <vt:lpstr>PowerPoint 演示文稿</vt:lpstr>
      <vt:lpstr>PowerPoint 演示文稿</vt:lpstr>
      <vt:lpstr>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HAI0O0</dc:creator>
  <cp:lastModifiedBy>佚名</cp:lastModifiedBy>
  <cp:revision>296</cp:revision>
  <dcterms:created xsi:type="dcterms:W3CDTF">2019-01-03T06:46:00Z</dcterms:created>
  <dcterms:modified xsi:type="dcterms:W3CDTF">2023-04-04T14:16:59Z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BB638DE457914C03AB4687434F93592D_13</vt:lpwstr>
  </property>
  <property fmtid="{D5CDD505-2E9C-101B-9397-08002B2CF9AE}" pid="3" name="KSOProductBuildVer">
    <vt:lpwstr>2052-11.1.0.14036</vt:lpwstr>
  </property>
</Properties>
</file>